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77" r:id="rId2"/>
    <p:sldMasterId id="2147483691" r:id="rId3"/>
  </p:sldMasterIdLst>
  <p:notesMasterIdLst>
    <p:notesMasterId r:id="rId26"/>
  </p:notesMasterIdLst>
  <p:handoutMasterIdLst>
    <p:handoutMasterId r:id="rId27"/>
  </p:handoutMasterIdLst>
  <p:sldIdLst>
    <p:sldId id="683" r:id="rId4"/>
    <p:sldId id="1121" r:id="rId5"/>
    <p:sldId id="1056" r:id="rId6"/>
    <p:sldId id="1057" r:id="rId7"/>
    <p:sldId id="1059" r:id="rId8"/>
    <p:sldId id="1058" r:id="rId9"/>
    <p:sldId id="1096" r:id="rId10"/>
    <p:sldId id="1112" r:id="rId11"/>
    <p:sldId id="1153" r:id="rId12"/>
    <p:sldId id="1158" r:id="rId13"/>
    <p:sldId id="1163" r:id="rId14"/>
    <p:sldId id="1179" r:id="rId15"/>
    <p:sldId id="1167" r:id="rId16"/>
    <p:sldId id="1166" r:id="rId17"/>
    <p:sldId id="1182" r:id="rId18"/>
    <p:sldId id="1159" r:id="rId19"/>
    <p:sldId id="469" r:id="rId20"/>
    <p:sldId id="1173" r:id="rId21"/>
    <p:sldId id="1183" r:id="rId22"/>
    <p:sldId id="1222" r:id="rId23"/>
    <p:sldId id="1224" r:id="rId24"/>
    <p:sldId id="1223" r:id="rId25"/>
  </p:sldIdLst>
  <p:sldSz cx="9144000" cy="6858000" type="screen4x3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F4D19DA-A614-4D84-9D69-6797382FEB44}">
          <p14:sldIdLst>
            <p14:sldId id="683"/>
            <p14:sldId id="1121"/>
            <p14:sldId id="1056"/>
            <p14:sldId id="1057"/>
            <p14:sldId id="1059"/>
            <p14:sldId id="1058"/>
            <p14:sldId id="1096"/>
            <p14:sldId id="1112"/>
            <p14:sldId id="1153"/>
            <p14:sldId id="1158"/>
            <p14:sldId id="1163"/>
            <p14:sldId id="1179"/>
            <p14:sldId id="1167"/>
            <p14:sldId id="1166"/>
            <p14:sldId id="1182"/>
            <p14:sldId id="1159"/>
            <p14:sldId id="469"/>
            <p14:sldId id="1173"/>
            <p14:sldId id="1183"/>
            <p14:sldId id="1222"/>
            <p14:sldId id="1224"/>
            <p14:sldId id="122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ngcheol Byun" initials="YB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6F55"/>
    <a:srgbClr val="C6B0A2"/>
    <a:srgbClr val="FFFFFF"/>
    <a:srgbClr val="ED7D31"/>
    <a:srgbClr val="0066FF"/>
    <a:srgbClr val="0000FF"/>
    <a:srgbClr val="AD16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787" autoAdjust="0"/>
  </p:normalViewPr>
  <p:slideViewPr>
    <p:cSldViewPr snapToGrid="0">
      <p:cViewPr varScale="1">
        <p:scale>
          <a:sx n="103" d="100"/>
          <a:sy n="103" d="100"/>
        </p:scale>
        <p:origin x="336" y="114"/>
      </p:cViewPr>
      <p:guideLst/>
    </p:cSldViewPr>
  </p:slideViewPr>
  <p:outlineViewPr>
    <p:cViewPr>
      <p:scale>
        <a:sx n="33" d="100"/>
        <a:sy n="33" d="100"/>
      </p:scale>
      <p:origin x="0" y="-422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385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3993" y="0"/>
            <a:ext cx="3078427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r">
              <a:defRPr sz="1300"/>
            </a:lvl1pPr>
          </a:lstStyle>
          <a:p>
            <a:fld id="{BBEE4D69-D03F-46C9-9AE9-CA2EDECA78D6}" type="datetimeFigureOut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721107"/>
            <a:ext cx="3078427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3993" y="9721107"/>
            <a:ext cx="3078427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r">
              <a:defRPr sz="1300"/>
            </a:lvl1pPr>
          </a:lstStyle>
          <a:p>
            <a:fld id="{B6115948-5DBF-4F7E-96EF-7AFD295554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142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12:06:44.876"/>
    </inkml:context>
    <inkml:brush xml:id="br0">
      <inkml:brushProperty name="width" value="0.2" units="cm"/>
      <inkml:brushProperty name="height" value="0.2" units="cm"/>
      <inkml:brushProperty name="color" value="#FF0066"/>
    </inkml:brush>
  </inkml:definitions>
  <inkml:trace contextRef="#ctx0" brushRef="#br0">0 1 3809 0 0,'877'1690'2483'0'0,"-480"-918"-2466"0"0,274 404 400 0 0,-68-121 63 0 0,-26 12-254 0 0,120 218-252 0 0,491 926 114 0 0,-757-1343-93 0 0,40 76-57 0 0,356 593-107 0 0,69-37-1652 0 0,-708-1210-1167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14:33.451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480 0 3249 0 0,'-70'242'1608'0'0,"7"4"0"0"0,-15 128-1608 0 0,-14 189 1017 0 0,19 5 0 0 0,-11 440-1017 0 0,67-574 204 0 0,15 0-1 0 0,13 0 1 0 0,53 425-204 0 0,50-16-337 0 0,29-11 163 0 0,-90-564 143 0 0,8-4 1 0 0,16 24 30 0 0,-27-126-157 0 0,5-3 1 0 0,5-4-1 0 0,68 129 157 0 0,-17-71-2329 0 0,7-8 0 0 0,70 88 2329 0 0,-102-170-2466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15:18.841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674 0 5409 0 0,'-13'3'189'0'0,"0"0"-1"0"0,0 1 1 0 0,1 0 0 0 0,-1 1-1 0 0,1 0 1 0 0,0 1 0 0 0,1 1-1 0 0,-1-1 1 0 0,1 2 0 0 0,-5 4-189 0 0,3 0 90 0 0,0 1 1 0 0,1 0-1 0 0,0 1 1 0 0,1 0 0 0 0,1 1-1 0 0,0 0 1 0 0,-4 10-91 0 0,-21 41 264 0 0,3 3 1 0 0,-15 51-265 0 0,-41 150 395 0 0,79-240-358 0 0,-44 159 205 0 0,-25 185-242 0 0,5 198 176 0 0,55-344-217 0 0,11 1 1 0 0,9 0-1 0 0,10 0 0 0 0,11-2 1 0 0,9 2 40 0 0,-5-91-300 0 0,6-2 1 0 0,6-2-1 0 0,5-1 0 0 0,7-2 1 0 0,5-3-1 0 0,40 65 300 0 0,-42-102-1061 0 0,3-2-1 0 0,65 77 1062 0 0,-36-63-2953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19:49.479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257 297 3977 0 0,'-22'119'102'0'0,"1"3"0"0"0,3 2 0 0 0,1 2 0 0 0,2 2 1 0 0,2 10-103 0 0,-31 404 104 0 0,9 4 0 0 0,-5 396-104 0 0,9 1114 73 0 0,34-1165 86 0 0,14 0-1 0 0,39 487-158 0 0,-30-937 939 0 0,22 169-939 0 0,-30-425 221 0 0,3-1 0 0 0,4-4 0 0 0,1-2 0 0 0,22 90-221 0 0,-33-193 23 0 0,1-2 0 0 0,2-1-1 0 0,7 21-22 0 0,-18-68 4 0 0,1 0-1 0 0,1-2 0 0 0,-1 0 1 0 0,1-2-1 0 0,0 0 0 0 0,1-2 1 0 0,0-1-1 0 0,0-1 0 0 0,1-1 1 0 0,3 3-4 0 0,-8-13-5 0 0,-1-1-1 0 0,1 0 1 0 0,-1-1 0 0 0,0-1 0 0 0,1-1 0 0 0,0 0-1 0 0,-1-1 1 0 0,1 0 0 0 0,0-1 0 0 0,-1-1 0 0 0,2-1-1 0 0,-2 0 1 0 0,1-1 0 0 0,-1 0 0 0 0,0-1 0 0 0,4-4 5 0 0,-1-1-40 0 0,-1 0 0 0 0,-1-1 1 0 0,1-1-1 0 0,0-1 0 0 0,-1 0 1 0 0,0-2-1 0 0,0 1 1 0 0,0-2-1 0 0,-1 0 0 0 0,1-1 1 0 0,-2-1-1 0 0,1 0 40 0 0,7-32-16 0 0,0-2 0 0 0,-1-1 0 0 0,-2-1 1 0 0,0-2-1 0 0,1-13 16 0 0,33-290 244 0 0,-41 338-224 0 0,30-316 547 0 0,12-295-567 0 0,3-353 46 0 0,-40 840-17 0 0,-5 83-27 0 0,62-1504 131 0 0,-22-4-25 0 0,-34 1076-164 0 0,8-944-414 0 0,-17 1199-6 0 0,-5 1 1 0 0,-6-68 475 0 0,3 144 27 0 0,-4 1 0 0 0,-2 2 1 0 0,-17-121-28 0 0,24 224 55 0 0,-41-288 258 0 0,34 249-254 0 0,-2 2-1 0 0,-11-48-58 0 0,16 94 170 0 0,1 1 0 0 0,-2 2 0 0 0,0 1 0 0 0,-2 2-1 0 0,1 2 1 0 0,-1 1 0 0 0,-1 2 0 0 0,0 2 0 0 0,-1 2 0 0 0,-17-24-170 0 0,23 40 45 0 0,-1 2 1 0 0,1 0-1 0 0,-1 2 0 0 0,0 1 1 0 0,0 2-1 0 0,0 1 0 0 0,0 2 1 0 0,-8 0-46 0 0,10 4-188 0 0,1 1 0 0 0,0 1 0 0 0,0 2 1 0 0,-1 0-1 0 0,1 2 0 0 0,0 1 0 0 0,0 1 0 0 0,0 0 1 0 0,0 2-1 0 0,0 1 0 0 0,-7 12 188 0 0,4-2-3791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20:20.311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651 119 4809 0 0,'-11'-21'542'0'0,"2"6"-54"0"0,1 1 1 0 0,-1 0-1 0 0,-9-10-488 0 0,14 20 62 0 0,1 0 0 0 0,-1 0 1 0 0,0 1-1 0 0,0 0 0 0 0,-1 0 0 0 0,1 1 0 0 0,0 0 0 0 0,0 0 0 0 0,-1 1 0 0 0,1-1 0 0 0,-1 2 1 0 0,0-1-63 0 0,-6 2 42 0 0,-1 0 1 0 0,2 1 0 0 0,-1 1 0 0 0,0 1 0 0 0,0 1 0 0 0,0 0 0 0 0,-7 7-43 0 0,-19 14 23 0 0,-16 19-23 0 0,45-38 9 0 0,-10 9 9 0 0,0 1 1 0 0,1 2 0 0 0,1 1 0 0 0,-5 8-19 0 0,10-13 13 0 0,2 2 0 0 0,-1 0 1 0 0,1 0-1 0 0,0 2 0 0 0,1 0 0 0 0,-6 19-13 0 0,-3 17-3 0 0,1 2-1 0 0,1 0 0 0 0,2 2 0 0 0,2 1 1 0 0,1 1-1 0 0,0 11 4 0 0,-11 124-29 0 0,1 58 29 0 0,15-192-1 0 0,-24 449-51 0 0,8 349 52 0 0,24-477-81 0 0,20 194 81 0 0,55 374-16 0 0,-25-514 362 0 0,-35-320 138 0 0,3-2 0 0 0,21 75-484 0 0,-35-161 112 0 0,1-1 1 0 0,0 0 0 0 0,1-1-1 0 0,1-1 1 0 0,1 0 0 0 0,0-1-1 0 0,10 16-112 0 0,-17-34 38 0 0,1 0 0 0 0,0 0 0 0 0,0-1 0 0 0,0 0 0 0 0,0 0 0 0 0,1-1 0 0 0,-1 0 0 0 0,1-1 0 0 0,-1 0 0 0 0,7 3-38 0 0,-7-6 20 0 0,0 1 1 0 0,0-1 0 0 0,0-1 0 0 0,0 0 0 0 0,0 0-1 0 0,0 0 1 0 0,0-1 0 0 0,0-1 0 0 0,0 1-1 0 0,0-1 1 0 0,0-1 0 0 0,0 1 0 0 0,-1-2 0 0 0,4-2-21 0 0,3-5 24 0 0,0 0 1 0 0,0-1 0 0 0,-1-1 0 0 0,0 0 0 0 0,0-2 0 0 0,-1 0 0 0 0,0 0 0 0 0,-1-2 0 0 0,3-5-25 0 0,8-25 33 0 0,0 0 0 0 0,14-52-33 0 0,0-12-40 0 0,-2-3-1 0 0,4-43 41 0 0,43-242-257 0 0,-23 79-412 0 0,-8-3 1 0 0,-8-4-1 0 0,2-129 669 0 0,-29 248-55 0 0,-4-1 0 0 0,-7-1-1 0 0,-4 1 1 0 0,-6 0 0 0 0,-23-200 55 0 0,17 283 273 0 0,-4 1-1 0 0,-2 2 1 0 0,-4 2 0 0 0,-3 1 0 0 0,-3 3 0 0 0,-3 2-1 0 0,-2 3 1 0 0,-3 3 0 0 0,-28-55-273 0 0,45 116 207 0 0,-1 1-1 0 0,-1 2 1 0 0,-23-34-207 0 0,29 54-367 0 0,0 1 0 0 0,0 1 1 0 0,-2 2-1 0 0,1 2 0 0 0,-2 0 1 0 0,-11-6 366 0 0,-13-8-3329 0 0,26 22-275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09-10T02:46:09.168"/>
    </inkml:context>
    <inkml:brush xml:id="br0">
      <inkml:brushProperty name="width" value="0.2" units="cm"/>
      <inkml:brushProperty name="height" value="0.2" units="cm"/>
      <inkml:brushProperty name="color" value="#FF0066"/>
    </inkml:brush>
  </inkml:definitions>
  <inkml:trace contextRef="#ctx0" brushRef="#br0">0 1 3809 0 0,'528'1016'2483'0'0,"-290"-552"-2466"0"0,165 243 400 0 0,-41-72 63 0 0,-14 6-254 0 0,71 132-252 0 0,295 556 114 0 0,-455-807-93 0 0,24 45-57 0 0,214 357-107 0 0,42-22-1652 0 0,-426-728-1167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09-10T02:46:09.169"/>
    </inkml:context>
    <inkml:brush xml:id="br0">
      <inkml:brushProperty name="width" value="0.2" units="cm"/>
      <inkml:brushProperty name="height" value="0.2" units="cm"/>
      <inkml:brushProperty name="color" value="#FF0066"/>
    </inkml:brush>
  </inkml:definitions>
  <inkml:trace contextRef="#ctx0" brushRef="#br0">0 1 3809 0 0,'725'1174'2483'0'0,"-398"-637"-2466"0"0,228 279 400 0 0,-57-82 63 0 0,-22 8-254 0 0,100 150-252 0 0,405 645 114 0 0,-625-934-93 0 0,33 53-57 0 0,294 411-107 0 0,57-24-1652 0 0,-585-841-1167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13:47.171"/>
    </inkml:context>
    <inkml:brush xml:id="br0">
      <inkml:brushProperty name="width" value="0.2" units="cm"/>
      <inkml:brushProperty name="height" value="0.2" units="cm"/>
      <inkml:brushProperty name="color" value="#66CC00"/>
    </inkml:brush>
  </inkml:definitions>
  <inkml:trace contextRef="#ctx0" brushRef="#br0">1 323 2625 0 0,'148'-38'3312'0'0,"75"-7"-3312"0"0,153-12-285 0 0,-266 42 558 0 0,879-104 537 0 0,-539 85-95 0 0,96 20-715 0 0,1160 70 677 0 0,-418-6-570 0 0,-93-35-163 0 0,413 13-2114 0 0,-1300-16-1125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14:33.451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480 0 3249 0 0,'-70'242'1608'0'0,"7"4"0"0"0,-15 128-1608 0 0,-14 189 1017 0 0,19 5 0 0 0,-11 440-1017 0 0,67-574 204 0 0,15 0-1 0 0,13 0 1 0 0,53 425-204 0 0,50-16-337 0 0,29-11 163 0 0,-90-564 143 0 0,8-4 1 0 0,16 24 30 0 0,-27-126-157 0 0,5-3 1 0 0,5-4-1 0 0,68 129 157 0 0,-17-71-2329 0 0,7-8 0 0 0,70 88 2329 0 0,-102-170-2466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15:18.841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674 0 5409 0 0,'-13'3'189'0'0,"0"0"-1"0"0,0 1 1 0 0,1 0 0 0 0,-1 1-1 0 0,1 0 1 0 0,0 1 0 0 0,1 1-1 0 0,-1-1 1 0 0,1 2 0 0 0,-5 4-189 0 0,3 0 90 0 0,0 1 1 0 0,1 0-1 0 0,0 1 1 0 0,1 0 0 0 0,1 1-1 0 0,0 0 1 0 0,-4 10-91 0 0,-21 41 264 0 0,3 3 1 0 0,-15 51-265 0 0,-41 150 395 0 0,79-240-358 0 0,-44 159 205 0 0,-25 185-242 0 0,5 198 176 0 0,55-344-217 0 0,11 1 1 0 0,9 0-1 0 0,10 0 0 0 0,11-2 1 0 0,9 2 40 0 0,-5-91-300 0 0,6-2 1 0 0,6-2-1 0 0,5-1 0 0 0,7-2 1 0 0,5-3-1 0 0,40 65 300 0 0,-42-102-1061 0 0,3-2-1 0 0,65 77 1062 0 0,-36-63-2953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19:49.479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257 297 3977 0 0,'-22'119'102'0'0,"1"3"0"0"0,3 2 0 0 0,1 2 0 0 0,2 2 1 0 0,2 10-103 0 0,-31 404 104 0 0,9 4 0 0 0,-5 396-104 0 0,9 1114 73 0 0,34-1165 86 0 0,14 0-1 0 0,39 487-158 0 0,-30-937 939 0 0,22 169-939 0 0,-30-425 221 0 0,3-1 0 0 0,4-4 0 0 0,1-2 0 0 0,22 90-221 0 0,-33-193 23 0 0,1-2 0 0 0,2-1-1 0 0,7 21-22 0 0,-18-68 4 0 0,1 0-1 0 0,1-2 0 0 0,-1 0 1 0 0,1-2-1 0 0,0 0 0 0 0,1-2 1 0 0,0-1-1 0 0,0-1 0 0 0,1-1 1 0 0,3 3-4 0 0,-8-13-5 0 0,-1-1-1 0 0,1 0 1 0 0,-1-1 0 0 0,0-1 0 0 0,1-1 0 0 0,0 0-1 0 0,-1-1 1 0 0,1 0 0 0 0,0-1 0 0 0,-1-1 0 0 0,2-1-1 0 0,-2 0 1 0 0,1-1 0 0 0,-1 0 0 0 0,0-1 0 0 0,4-4 5 0 0,-1-1-40 0 0,-1 0 0 0 0,-1-1 1 0 0,1-1-1 0 0,0-1 0 0 0,-1 0 1 0 0,0-2-1 0 0,0 1 1 0 0,0-2-1 0 0,-1 0 0 0 0,1-1 1 0 0,-2-1-1 0 0,1 0 40 0 0,7-32-16 0 0,0-2 0 0 0,-1-1 0 0 0,-2-1 1 0 0,0-2-1 0 0,1-13 16 0 0,33-290 244 0 0,-41 338-224 0 0,30-316 547 0 0,12-295-567 0 0,3-353 46 0 0,-40 840-17 0 0,-5 83-27 0 0,62-1504 131 0 0,-22-4-25 0 0,-34 1076-164 0 0,8-944-414 0 0,-17 1199-6 0 0,-5 1 1 0 0,-6-68 475 0 0,3 144 27 0 0,-4 1 0 0 0,-2 2 1 0 0,-17-121-28 0 0,24 224 55 0 0,-41-288 258 0 0,34 249-254 0 0,-2 2-1 0 0,-11-48-58 0 0,16 94 170 0 0,1 1 0 0 0,-2 2 0 0 0,0 1 0 0 0,-2 2-1 0 0,1 2 1 0 0,-1 1 0 0 0,-1 2 0 0 0,0 2 0 0 0,-1 2 0 0 0,-17-24-170 0 0,23 40 45 0 0,-1 2 1 0 0,1 0-1 0 0,-1 2 0 0 0,0 1 1 0 0,0 2-1 0 0,0 1 0 0 0,0 2 1 0 0,-8 0-46 0 0,10 4-188 0 0,1 1 0 0 0,0 1 0 0 0,0 2 1 0 0,-1 0-1 0 0,1 2 0 0 0,0 1 0 0 0,0 1 0 0 0,0 0 1 0 0,0 2-1 0 0,0 1 0 0 0,-7 12 188 0 0,4-2-3791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20:20.311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651 119 4809 0 0,'-11'-21'542'0'0,"2"6"-54"0"0,1 1 1 0 0,-1 0-1 0 0,-9-10-488 0 0,14 20 62 0 0,1 0 0 0 0,-1 0 1 0 0,0 1-1 0 0,0 0 0 0 0,-1 0 0 0 0,1 1 0 0 0,0 0 0 0 0,0 0 0 0 0,-1 1 0 0 0,1-1 0 0 0,-1 2 1 0 0,0-1-63 0 0,-6 2 42 0 0,-1 0 1 0 0,2 1 0 0 0,-1 1 0 0 0,0 1 0 0 0,0 1 0 0 0,0 0 0 0 0,-7 7-43 0 0,-19 14 23 0 0,-16 19-23 0 0,45-38 9 0 0,-10 9 9 0 0,0 1 1 0 0,1 2 0 0 0,1 1 0 0 0,-5 8-19 0 0,10-13 13 0 0,2 2 0 0 0,-1 0 1 0 0,1 0-1 0 0,0 2 0 0 0,1 0 0 0 0,-6 19-13 0 0,-3 17-3 0 0,1 2-1 0 0,1 0 0 0 0,2 2 0 0 0,2 1 1 0 0,1 1-1 0 0,0 11 4 0 0,-11 124-29 0 0,1 58 29 0 0,15-192-1 0 0,-24 449-51 0 0,8 349 52 0 0,24-477-81 0 0,20 194 81 0 0,55 374-16 0 0,-25-514 362 0 0,-35-320 138 0 0,3-2 0 0 0,21 75-484 0 0,-35-161 112 0 0,1-1 1 0 0,0 0 0 0 0,1-1-1 0 0,1-1 1 0 0,1 0 0 0 0,0-1-1 0 0,10 16-112 0 0,-17-34 38 0 0,1 0 0 0 0,0 0 0 0 0,0-1 0 0 0,0 0 0 0 0,0 0 0 0 0,1-1 0 0 0,-1 0 0 0 0,1-1 0 0 0,-1 0 0 0 0,7 3-38 0 0,-7-6 20 0 0,0 1 1 0 0,0-1 0 0 0,0-1 0 0 0,0 0 0 0 0,0 0-1 0 0,0 0 1 0 0,0-1 0 0 0,0-1 0 0 0,0 1-1 0 0,0-1 1 0 0,0-1 0 0 0,0 1 0 0 0,-1-2 0 0 0,4-2-21 0 0,3-5 24 0 0,0 0 1 0 0,0-1 0 0 0,-1-1 0 0 0,0 0 0 0 0,0-2 0 0 0,-1 0 0 0 0,0 0 0 0 0,-1-2 0 0 0,3-5-25 0 0,8-25 33 0 0,0 0 0 0 0,14-52-33 0 0,0-12-40 0 0,-2-3-1 0 0,4-43 41 0 0,43-242-257 0 0,-23 79-412 0 0,-8-3 1 0 0,-8-4-1 0 0,2-129 669 0 0,-29 248-55 0 0,-4-1 0 0 0,-7-1-1 0 0,-4 1 1 0 0,-6 0 0 0 0,-23-200 55 0 0,17 283 273 0 0,-4 1-1 0 0,-2 2 1 0 0,-4 2 0 0 0,-3 1 0 0 0,-3 3 0 0 0,-3 2-1 0 0,-2 3 1 0 0,-3 3 0 0 0,-28-55-273 0 0,45 116 207 0 0,-1 1-1 0 0,-1 2 1 0 0,-23-34-207 0 0,29 54-367 0 0,0 1 0 0 0,0 1 1 0 0,-2 2-1 0 0,1 2 0 0 0,-2 0 1 0 0,-11-6 366 0 0,-13-8-3329 0 0,26 22-275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7-15T09:13:47.171"/>
    </inkml:context>
    <inkml:brush xml:id="br0">
      <inkml:brushProperty name="width" value="0.2" units="cm"/>
      <inkml:brushProperty name="height" value="0.2" units="cm"/>
      <inkml:brushProperty name="color" value="#66CC00"/>
    </inkml:brush>
  </inkml:definitions>
  <inkml:trace contextRef="#ctx0" brushRef="#br0">1 323 2625 0 0,'148'-38'3312'0'0,"75"-7"-3312"0"0,153-12-285 0 0,-266 42 558 0 0,879-104 537 0 0,-539 85-95 0 0,96 20-715 0 0,1160 70 677 0 0,-418-6-570 0 0,-93-35-163 0 0,413 13-2114 0 0,-1300-16-1125 0 0</inkml:trace>
</inkml:ink>
</file>

<file path=ppt/media/image1.jpeg>
</file>

<file path=ppt/media/image10.png>
</file>

<file path=ppt/media/image11.svg>
</file>

<file path=ppt/media/image12.png>
</file>

<file path=ppt/media/image250.png>
</file>

<file path=ppt/media/image260.png>
</file>

<file path=ppt/media/image261.png>
</file>

<file path=ppt/media/image270.png>
</file>

<file path=ppt/media/image271.png>
</file>

<file path=ppt/media/image280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3" y="0"/>
            <a:ext cx="3078427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r">
              <a:defRPr sz="1300"/>
            </a:lvl1pPr>
          </a:lstStyle>
          <a:p>
            <a:fld id="{04D78706-3145-4038-A5C9-205E53AD3408}" type="datetimeFigureOut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53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66" tIns="49533" rIns="99066" bIns="49533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08"/>
            <a:ext cx="5683250" cy="4029879"/>
          </a:xfrm>
          <a:prstGeom prst="rect">
            <a:avLst/>
          </a:prstGeom>
        </p:spPr>
        <p:txBody>
          <a:bodyPr vert="horz" lIns="99066" tIns="49533" rIns="99066" bIns="49533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8427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3" y="9721107"/>
            <a:ext cx="3078427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r">
              <a:defRPr sz="1300"/>
            </a:lvl1pPr>
          </a:lstStyle>
          <a:p>
            <a:fld id="{2133E2E3-CD29-4CC4-8DA1-AD1C1E8B72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37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800" b="0" i="0" kern="1200">
        <a:solidFill>
          <a:schemeClr val="tx1"/>
        </a:solidFill>
        <a:latin typeface="나눔명조" panose="02020603020101020101" pitchFamily="18" charset="-127"/>
        <a:ea typeface="나눔명조" panose="02020603020101020101" pitchFamily="18" charset="-127"/>
        <a:cs typeface="나눔명조" panose="02020603020101020101" pitchFamily="18" charset="-127"/>
      </a:defRPr>
    </a:lvl1pPr>
    <a:lvl2pPr marL="457200" algn="l" defTabSz="914400" rtl="0" eaLnBrk="1" latinLnBrk="1" hangingPunct="1">
      <a:defRPr sz="1800" b="0" i="0" kern="1200">
        <a:solidFill>
          <a:schemeClr val="tx1"/>
        </a:solidFill>
        <a:latin typeface="나눔명조" panose="02020603020101020101" pitchFamily="18" charset="-127"/>
        <a:ea typeface="나눔명조" panose="02020603020101020101" pitchFamily="18" charset="-127"/>
        <a:cs typeface="나눔명조" panose="02020603020101020101" pitchFamily="18" charset="-127"/>
      </a:defRPr>
    </a:lvl2pPr>
    <a:lvl3pPr marL="914400" algn="l" defTabSz="914400" rtl="0" eaLnBrk="1" latinLnBrk="1" hangingPunct="1">
      <a:defRPr sz="1800" b="0" i="0" kern="1200">
        <a:solidFill>
          <a:schemeClr val="tx1"/>
        </a:solidFill>
        <a:latin typeface="나눔명조" panose="02020603020101020101" pitchFamily="18" charset="-127"/>
        <a:ea typeface="나눔명조" panose="02020603020101020101" pitchFamily="18" charset="-127"/>
        <a:cs typeface="나눔명조" panose="02020603020101020101" pitchFamily="18" charset="-127"/>
      </a:defRPr>
    </a:lvl3pPr>
    <a:lvl4pPr marL="1371600" algn="l" defTabSz="914400" rtl="0" eaLnBrk="1" latinLnBrk="1" hangingPunct="1">
      <a:defRPr sz="1800" b="0" i="0" kern="1200">
        <a:solidFill>
          <a:schemeClr val="tx1"/>
        </a:solidFill>
        <a:latin typeface="나눔명조" panose="02020603020101020101" pitchFamily="18" charset="-127"/>
        <a:ea typeface="나눔명조" panose="02020603020101020101" pitchFamily="18" charset="-127"/>
        <a:cs typeface="나눔명조" panose="02020603020101020101" pitchFamily="18" charset="-127"/>
      </a:defRPr>
    </a:lvl4pPr>
    <a:lvl5pPr marL="1828800" algn="l" defTabSz="914400" rtl="0" eaLnBrk="1" latinLnBrk="1" hangingPunct="1">
      <a:defRPr sz="1800" b="0" i="0" kern="1200">
        <a:solidFill>
          <a:schemeClr val="tx1"/>
        </a:solidFill>
        <a:latin typeface="나눔명조" panose="02020603020101020101" pitchFamily="18" charset="-127"/>
        <a:ea typeface="나눔명조" panose="02020603020101020101" pitchFamily="18" charset="-127"/>
        <a:cs typeface="나눔명조" panose="02020603020101020101" pitchFamily="18" charset="-127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33E2E3-CD29-4CC4-8DA1-AD1C1E8B729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046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5A176-6163-4C3F-BD0A-6D9F5529C49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221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7512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46055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39340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38214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1359693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:a16="http://schemas.microsoft.com/office/drawing/2014/main" id="{13CABC3E-F5CB-449E-9995-A4AB9A831B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6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F5EA8F6C-6D07-4489-B26A-0CC50B5B27AB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:a16="http://schemas.microsoft.com/office/drawing/2014/main" id="{D9A86336-7E58-4DA6-8F44-5FC0DF350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6"/>
            <a:ext cx="2895600" cy="365125"/>
          </a:xfrm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814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4E2E5-D232-4953-A08E-C5648DF80659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808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5EE44-361F-473B-ADEB-2C2E3D201907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3232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159F-159B-4E16-BA22-C902E053C400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7194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A6E29-D076-4409-8E06-5DC283C28F48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34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850" y="928916"/>
            <a:ext cx="7238093" cy="1126900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8163" y="2290083"/>
            <a:ext cx="7045779" cy="3123746"/>
          </a:xfrm>
        </p:spPr>
        <p:txBody>
          <a:bodyPr>
            <a:normAutofit/>
          </a:bodyPr>
          <a:lstStyle>
            <a:lvl1pPr marL="269875" indent="-269875"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41D1-4574-4DBF-B2B9-136DD3609066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7391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4874C-163E-4901-B683-2DE04AB20F34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3245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9C3BD-43CB-4918-92C0-46F57598657B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7613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5C37-DD2B-45FB-8FEE-109732F3F719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7942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0B18F-B8B0-4881-A55A-FA07B6F4987D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0640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D43E7-D87C-4541-895A-03D5F3E7596A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2757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D8AF1-E6D8-46A6-80E1-D22FF36627CA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406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0532-E2CA-43F4-86BF-97C1763F560D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87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5A176-6163-4C3F-BD0A-6D9F5529C49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144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41D1-4574-4DBF-B2B9-136DD3609066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87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56569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20819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76529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86893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95162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79329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7167" y="2253796"/>
            <a:ext cx="7618183" cy="3573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844FB-D843-4532-9B39-F544D8CB31BE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96145-5DF2-42E1-99E6-AB8432CAD4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9492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j-cs"/>
        </a:defRPr>
      </a:lvl1pPr>
    </p:titleStyle>
    <p:bodyStyle>
      <a:lvl1pPr marL="269875" indent="-269875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56ADA-C1F5-45B4-969D-7DBB7D6D9AFC}" type="datetimeFigureOut">
              <a:rPr lang="ko-KR" altLang="en-US" smtClean="0"/>
              <a:pPr/>
              <a:t>2020-10-15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5A454-3F33-451C-A012-F887EE3A8E2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2468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373EF-909F-48C5-96CD-58F2CEBDC0A9}" type="datetime1">
              <a:rPr lang="ko-KR" altLang="en-US" smtClean="0"/>
              <a:t>2020-10-15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D9B09-CCA2-41D6-9A4B-B626872FE9D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31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customXml" Target="../ink/ink2.xml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2.emf"/><Relationship Id="rId5" Type="http://schemas.openxmlformats.org/officeDocument/2006/relationships/customXml" Target="../ink/ink3.xml"/><Relationship Id="rId4" Type="http://schemas.openxmlformats.org/officeDocument/2006/relationships/image" Target="../media/image31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3" Type="http://schemas.openxmlformats.org/officeDocument/2006/relationships/image" Target="../media/image250.png"/><Relationship Id="rId7" Type="http://schemas.openxmlformats.org/officeDocument/2006/relationships/image" Target="../media/image270.png"/><Relationship Id="rId12" Type="http://schemas.openxmlformats.org/officeDocument/2006/relationships/image" Target="../media/image2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.xml"/><Relationship Id="rId11" Type="http://schemas.openxmlformats.org/officeDocument/2006/relationships/image" Target="../media/image280.png"/><Relationship Id="rId5" Type="http://schemas.openxmlformats.org/officeDocument/2006/relationships/image" Target="../media/image260.png"/><Relationship Id="rId10" Type="http://schemas.openxmlformats.org/officeDocument/2006/relationships/customXml" Target="../ink/ink8.xml"/><Relationship Id="rId4" Type="http://schemas.openxmlformats.org/officeDocument/2006/relationships/customXml" Target="../ink/ink5.xml"/><Relationship Id="rId9" Type="http://schemas.openxmlformats.org/officeDocument/2006/relationships/image" Target="../media/image26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.xml"/><Relationship Id="rId3" Type="http://schemas.openxmlformats.org/officeDocument/2006/relationships/image" Target="../media/image250.png"/><Relationship Id="rId7" Type="http://schemas.openxmlformats.org/officeDocument/2006/relationships/image" Target="../media/image270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.xml"/><Relationship Id="rId11" Type="http://schemas.openxmlformats.org/officeDocument/2006/relationships/image" Target="../media/image280.png"/><Relationship Id="rId5" Type="http://schemas.openxmlformats.org/officeDocument/2006/relationships/image" Target="../media/image260.png"/><Relationship Id="rId10" Type="http://schemas.openxmlformats.org/officeDocument/2006/relationships/customXml" Target="../ink/ink13.xml"/><Relationship Id="rId4" Type="http://schemas.openxmlformats.org/officeDocument/2006/relationships/customXml" Target="../ink/ink10.xml"/><Relationship Id="rId9" Type="http://schemas.openxmlformats.org/officeDocument/2006/relationships/image" Target="../media/image26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79944" y="4417573"/>
            <a:ext cx="6858000" cy="440191"/>
          </a:xfrm>
        </p:spPr>
        <p:txBody>
          <a:bodyPr/>
          <a:lstStyle/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제주대학교  변 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영 철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3B7559C3-0029-4137-ACA1-25F8ED2A6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440427"/>
            <a:ext cx="7772400" cy="1190173"/>
          </a:xfrm>
        </p:spPr>
        <p:txBody>
          <a:bodyPr>
            <a:noAutofit/>
          </a:bodyPr>
          <a:lstStyle/>
          <a:p>
            <a:r>
              <a:rPr lang="en-US" altLang="ko-KR" sz="4800">
                <a:solidFill>
                  <a:srgbClr val="FFC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AI</a:t>
            </a:r>
            <a:r>
              <a:rPr lang="ko-KR" altLang="en-US" sz="4800">
                <a:solidFill>
                  <a:srgbClr val="FFC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와 머신러닝</a:t>
            </a:r>
            <a:br>
              <a:rPr lang="en-US" altLang="ko-KR">
                <a:solidFill>
                  <a:srgbClr val="FFC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lang="ko-KR" altLang="en-US">
                <a:solidFill>
                  <a:schemeClr val="accent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분류</a:t>
            </a:r>
            <a:r>
              <a:rPr lang="en-US" altLang="ko-KR">
                <a:solidFill>
                  <a:schemeClr val="accent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(Classification)</a:t>
            </a:r>
            <a:endParaRPr lang="ko-KR" altLang="en-US" sz="4800" dirty="0">
              <a:solidFill>
                <a:schemeClr val="accent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8863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0C39B56-B3A1-4F4F-B5D9-FCCB9ABEA1DA}"/>
              </a:ext>
            </a:extLst>
          </p:cNvPr>
          <p:cNvSpPr/>
          <p:nvPr/>
        </p:nvSpPr>
        <p:spPr>
          <a:xfrm>
            <a:off x="2286000" y="335846"/>
            <a:ext cx="4572000" cy="61863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번호, 키, 몸무게, 발 크기, 학년, 성별</a:t>
            </a: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1,166,57,240,1,0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2,178,92,265,1,1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3,167,80,270,1,1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4,168,52,245,2,1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5,155,60,235,2,0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6,163,45,230,2,0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7,160,53,235,3,0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8,180,77,260,4,1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9,167,71,260,2,1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10,160,51,245,2,0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11,162,53,240,2,0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12,180,82,280,6,1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13,172,90,255,6,1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14,160,51,245,5,0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15,155,66,245,5,0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16,163,54,242,5,0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17,177,88,263,5,1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18,166,82,268,6,1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19,170,53,247,6,1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20,154,59,234,1,0</a:t>
            </a:r>
          </a:p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21,164,47,232,1,0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26023D2C-9400-4DCA-BDA8-B66046D59078}"/>
              </a:ext>
            </a:extLst>
          </p:cNvPr>
          <p:cNvSpPr txBox="1">
            <a:spLocks/>
          </p:cNvSpPr>
          <p:nvPr/>
        </p:nvSpPr>
        <p:spPr>
          <a:xfrm>
            <a:off x="6457950" y="6402651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altLang="ko-KR" sz="1200" smtClean="0"/>
              <a:pPr algn="r"/>
              <a:t>10</a:t>
            </a:fld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4009207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CE5124A-4F6A-467C-8289-5DAF8F4BED3A}"/>
              </a:ext>
            </a:extLst>
          </p:cNvPr>
          <p:cNvSpPr/>
          <p:nvPr/>
        </p:nvSpPr>
        <p:spPr>
          <a:xfrm>
            <a:off x="2046048" y="2967925"/>
            <a:ext cx="515257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400" dirty="0" err="1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plot</a:t>
            </a:r>
            <a:r>
              <a:rPr lang="ko-KR" altLang="en-US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en-US" altLang="ko-KR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df</a:t>
            </a:r>
            <a:r>
              <a:rPr lang="ko-KR" altLang="en-US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en-US" altLang="ko-KR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'</a:t>
            </a:r>
            <a:r>
              <a:rPr lang="ko-KR" altLang="en-US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키</a:t>
            </a:r>
            <a:r>
              <a:rPr lang="en-US" altLang="ko-KR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', '</a:t>
            </a:r>
            <a:r>
              <a:rPr lang="ko-KR" altLang="en-US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몸무게</a:t>
            </a:r>
            <a:r>
              <a:rPr lang="en-US" altLang="ko-KR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', '</a:t>
            </a:r>
            <a:r>
              <a:rPr lang="ko-KR" altLang="en-US" sz="2800" dirty="0">
                <a:solidFill>
                  <a:srgbClr val="00B05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성별</a:t>
            </a:r>
            <a:r>
              <a:rPr lang="en-US" altLang="ko-KR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')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8069B7-042A-4852-A6AE-EB79225335B1}"/>
              </a:ext>
            </a:extLst>
          </p:cNvPr>
          <p:cNvSpPr txBox="1"/>
          <p:nvPr/>
        </p:nvSpPr>
        <p:spPr>
          <a:xfrm>
            <a:off x="2267213" y="1725548"/>
            <a:ext cx="5331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키에 따라 </a:t>
            </a:r>
            <a:endParaRPr lang="en-US" altLang="ko-KR" sz="24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몸무게는 어떻게 변할까</a:t>
            </a:r>
            <a:r>
              <a:rPr lang="en-US" altLang="ko-KR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?</a:t>
            </a:r>
          </a:p>
          <a:p>
            <a:r>
              <a:rPr lang="en-US" altLang="ko-KR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성별에 따라 다른 색으로 표시</a:t>
            </a:r>
            <a:r>
              <a:rPr lang="en-US" altLang="ko-KR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  <a:endParaRPr lang="ko-KR" altLang="en-US" sz="24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6BEDF68-AA30-4D5B-AB95-6F37BC814208}"/>
              </a:ext>
            </a:extLst>
          </p:cNvPr>
          <p:cNvSpPr txBox="1">
            <a:spLocks/>
          </p:cNvSpPr>
          <p:nvPr/>
        </p:nvSpPr>
        <p:spPr>
          <a:xfrm>
            <a:off x="6457950" y="6402651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altLang="ko-KR" sz="1200" smtClean="0"/>
              <a:pPr algn="r"/>
              <a:t>11</a:t>
            </a:fld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1207110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CDCDC0-7970-478B-A2E1-A5E72730B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934467"/>
            <a:ext cx="8178799" cy="49890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A79BF5-98F9-4A1F-89C5-C6F41442B71D}"/>
              </a:ext>
            </a:extLst>
          </p:cNvPr>
          <p:cNvSpPr txBox="1"/>
          <p:nvPr/>
        </p:nvSpPr>
        <p:spPr>
          <a:xfrm>
            <a:off x="4074669" y="800135"/>
            <a:ext cx="1464440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키</a:t>
            </a:r>
            <a:r>
              <a:rPr lang="en-US" altLang="ko-KR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vs. </a:t>
            </a:r>
            <a:r>
              <a:rPr lang="ko-KR" altLang="en-US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몸무게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617268-720C-4BAF-8C1A-D4E532E54210}"/>
              </a:ext>
            </a:extLst>
          </p:cNvPr>
          <p:cNvSpPr txBox="1"/>
          <p:nvPr/>
        </p:nvSpPr>
        <p:spPr>
          <a:xfrm>
            <a:off x="4488110" y="5654977"/>
            <a:ext cx="63756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키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8A5236-7712-48DC-A598-73322AC11F39}"/>
              </a:ext>
            </a:extLst>
          </p:cNvPr>
          <p:cNvSpPr txBox="1"/>
          <p:nvPr/>
        </p:nvSpPr>
        <p:spPr>
          <a:xfrm rot="16200000">
            <a:off x="140497" y="2992663"/>
            <a:ext cx="87075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몸 무게</a:t>
            </a:r>
          </a:p>
        </p:txBody>
      </p:sp>
    </p:spTree>
    <p:extLst>
      <p:ext uri="{BB962C8B-B14F-4D97-AF65-F5344CB8AC3E}">
        <p14:creationId xmlns:p14="http://schemas.microsoft.com/office/powerpoint/2010/main" val="1426828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3FC2C16-B077-44DE-9A37-122C18DE421D}"/>
              </a:ext>
            </a:extLst>
          </p:cNvPr>
          <p:cNvSpPr/>
          <p:nvPr/>
        </p:nvSpPr>
        <p:spPr>
          <a:xfrm>
            <a:off x="1725654" y="1734848"/>
            <a:ext cx="444262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 err="1">
                <a:solidFill>
                  <a:srgbClr val="92D05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violin</a:t>
            </a:r>
            <a:r>
              <a:rPr lang="ko-KR" altLang="en-US" sz="3600" dirty="0" err="1">
                <a:solidFill>
                  <a:schemeClr val="accent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plot</a:t>
            </a:r>
            <a:r>
              <a:rPr lang="ko-KR" altLang="en-US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en-US" altLang="ko-KR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df</a:t>
            </a:r>
            <a:r>
              <a:rPr lang="ko-KR" altLang="en-US" sz="28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'성별', '키')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70C34B-54A8-499B-BBBD-4B514BDD86F2}"/>
              </a:ext>
            </a:extLst>
          </p:cNvPr>
          <p:cNvSpPr txBox="1"/>
          <p:nvPr/>
        </p:nvSpPr>
        <p:spPr>
          <a:xfrm>
            <a:off x="1805835" y="2598003"/>
            <a:ext cx="70391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성별에 따라 키가 어떻게 변하는지 </a:t>
            </a:r>
            <a:endParaRPr lang="en-US" altLang="ko-KR" sz="24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ko-KR" altLang="en-US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바이올린 모양으로 표시해보라</a:t>
            </a:r>
            <a:r>
              <a:rPr lang="en-US" altLang="ko-KR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!</a:t>
            </a:r>
            <a:r>
              <a:rPr lang="ko-KR" altLang="en-US" sz="2400" dirty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CE93BD79-08DC-47D7-A849-80E39414B165}"/>
              </a:ext>
            </a:extLst>
          </p:cNvPr>
          <p:cNvSpPr txBox="1">
            <a:spLocks/>
          </p:cNvSpPr>
          <p:nvPr/>
        </p:nvSpPr>
        <p:spPr>
          <a:xfrm>
            <a:off x="6457950" y="6402651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altLang="ko-KR" sz="1200" smtClean="0"/>
              <a:pPr algn="r"/>
              <a:t>13</a:t>
            </a:fld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1938354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061C936-AEE5-41A0-96C0-A098C3A27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70" y="907288"/>
            <a:ext cx="6966860" cy="50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850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061C936-AEE5-41A0-96C0-A098C3A27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70" y="907288"/>
            <a:ext cx="6966860" cy="5043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32556-39DA-41D7-8708-450235163132}"/>
              </a:ext>
            </a:extLst>
          </p:cNvPr>
          <p:cNvSpPr txBox="1"/>
          <p:nvPr/>
        </p:nvSpPr>
        <p:spPr>
          <a:xfrm rot="20914919">
            <a:off x="2744999" y="1823648"/>
            <a:ext cx="2382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데이터 분석</a:t>
            </a:r>
          </a:p>
        </p:txBody>
      </p:sp>
    </p:spTree>
    <p:extLst>
      <p:ext uri="{BB962C8B-B14F-4D97-AF65-F5344CB8AC3E}">
        <p14:creationId xmlns:p14="http://schemas.microsoft.com/office/powerpoint/2010/main" val="3223377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CDCDC0-7970-478B-A2E1-A5E72730B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934467"/>
            <a:ext cx="8178799" cy="4989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940BAA-ECAF-408C-B837-706AB6EE5547}"/>
              </a:ext>
            </a:extLst>
          </p:cNvPr>
          <p:cNvSpPr txBox="1"/>
          <p:nvPr/>
        </p:nvSpPr>
        <p:spPr>
          <a:xfrm rot="20914919">
            <a:off x="2414020" y="156894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분류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A946E8-668E-40A9-814A-B57C1098F6F7}"/>
              </a:ext>
            </a:extLst>
          </p:cNvPr>
          <p:cNvSpPr txBox="1"/>
          <p:nvPr/>
        </p:nvSpPr>
        <p:spPr>
          <a:xfrm>
            <a:off x="3884030" y="800135"/>
            <a:ext cx="184571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DBB1D2-C5BB-46B4-A688-593E03B40136}"/>
              </a:ext>
            </a:extLst>
          </p:cNvPr>
          <p:cNvSpPr txBox="1"/>
          <p:nvPr/>
        </p:nvSpPr>
        <p:spPr>
          <a:xfrm>
            <a:off x="4488110" y="5654977"/>
            <a:ext cx="63756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키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50C3175A-0807-45FE-B477-DE3A81D066DF}"/>
                  </a:ext>
                </a:extLst>
              </p14:cNvPr>
              <p14:cNvContentPartPr/>
              <p14:nvPr/>
            </p14:nvContentPartPr>
            <p14:xfrm rot="433822">
              <a:off x="2786279" y="929968"/>
              <a:ext cx="2816280" cy="5182920"/>
            </p14:xfrm>
          </p:contentPart>
        </mc:Choice>
        <mc:Fallback xmlns=""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50C3175A-0807-45FE-B477-DE3A81D066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rot="433822">
                <a:off x="2750279" y="894328"/>
                <a:ext cx="2887920" cy="52545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41991EFD-DF8C-4C7C-B18C-46E9DE60CF81}"/>
              </a:ext>
            </a:extLst>
          </p:cNvPr>
          <p:cNvSpPr txBox="1"/>
          <p:nvPr/>
        </p:nvSpPr>
        <p:spPr>
          <a:xfrm>
            <a:off x="5076056" y="3429000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>
                <a:solidFill>
                  <a:srgbClr val="0000FF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Calibri" panose="020F0502020204030204" pitchFamily="34" charset="0"/>
              </a:rPr>
              <a:t>남자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8C23C0-D1D6-4D2B-A44F-FA0F802E46EB}"/>
              </a:ext>
            </a:extLst>
          </p:cNvPr>
          <p:cNvSpPr txBox="1"/>
          <p:nvPr/>
        </p:nvSpPr>
        <p:spPr>
          <a:xfrm>
            <a:off x="2267744" y="3429000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>
                <a:solidFill>
                  <a:schemeClr val="accent2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Calibri" panose="020F0502020204030204" pitchFamily="34" charset="0"/>
              </a:rPr>
              <a:t>여자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AAC267-E4A4-4B93-B9F1-E57E72EC73FD}"/>
              </a:ext>
            </a:extLst>
          </p:cNvPr>
          <p:cNvSpPr txBox="1"/>
          <p:nvPr/>
        </p:nvSpPr>
        <p:spPr>
          <a:xfrm rot="20914919">
            <a:off x="4966804" y="2505809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나눔고딕 에코 ExtraBold" panose="020D0904000000000000" pitchFamily="50" charset="-127"/>
                <a:cs typeface="Calibri" panose="020F0502020204030204" pitchFamily="34" charset="0"/>
              </a:rPr>
              <a:t>논리회귀 알고리즘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80B617-7502-461B-B284-F64EAE03A469}"/>
              </a:ext>
            </a:extLst>
          </p:cNvPr>
          <p:cNvSpPr txBox="1"/>
          <p:nvPr/>
        </p:nvSpPr>
        <p:spPr>
          <a:xfrm>
            <a:off x="4074669" y="800135"/>
            <a:ext cx="1464440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키</a:t>
            </a:r>
            <a:r>
              <a:rPr lang="en-US" altLang="ko-KR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vs. </a:t>
            </a:r>
            <a:r>
              <a:rPr lang="ko-KR" altLang="en-US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몸무게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9B4899-52E8-4548-BA5C-99983D004E40}"/>
              </a:ext>
            </a:extLst>
          </p:cNvPr>
          <p:cNvSpPr txBox="1"/>
          <p:nvPr/>
        </p:nvSpPr>
        <p:spPr>
          <a:xfrm rot="16200000">
            <a:off x="140497" y="2992663"/>
            <a:ext cx="87075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몸 무게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9698F3-7A05-45F4-8B09-AB4C01F9EC5C}"/>
              </a:ext>
            </a:extLst>
          </p:cNvPr>
          <p:cNvSpPr txBox="1"/>
          <p:nvPr/>
        </p:nvSpPr>
        <p:spPr>
          <a:xfrm rot="20989407">
            <a:off x="3292569" y="559481"/>
            <a:ext cx="1580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Classification</a:t>
            </a:r>
            <a:endParaRPr lang="ko-KR" altLang="en-US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6141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91819B0-0F0C-47A1-A3AC-2C083BFCA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4" y="934469"/>
            <a:ext cx="8178799" cy="498906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잉크 8">
                <a:extLst>
                  <a:ext uri="{FF2B5EF4-FFF2-40B4-BE49-F238E27FC236}">
                    <a16:creationId xmlns:a16="http://schemas.microsoft.com/office/drawing/2014/main" id="{0318B66D-7CBB-4D57-9FD0-05017DCDE677}"/>
                  </a:ext>
                </a:extLst>
              </p14:cNvPr>
              <p14:cNvContentPartPr/>
              <p14:nvPr/>
            </p14:nvContentPartPr>
            <p14:xfrm rot="17907865">
              <a:off x="2106574" y="1814903"/>
              <a:ext cx="1693115" cy="3115910"/>
            </p14:xfrm>
          </p:contentPart>
        </mc:Choice>
        <mc:Fallback xmlns="">
          <p:pic>
            <p:nvPicPr>
              <p:cNvPr id="9" name="잉크 8">
                <a:extLst>
                  <a:ext uri="{FF2B5EF4-FFF2-40B4-BE49-F238E27FC236}">
                    <a16:creationId xmlns:a16="http://schemas.microsoft.com/office/drawing/2014/main" id="{0318B66D-7CBB-4D57-9FD0-05017DCDE67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rot="17907865">
                <a:off x="2070581" y="1778902"/>
                <a:ext cx="1764741" cy="31875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잉크 9">
                <a:extLst>
                  <a:ext uri="{FF2B5EF4-FFF2-40B4-BE49-F238E27FC236}">
                    <a16:creationId xmlns:a16="http://schemas.microsoft.com/office/drawing/2014/main" id="{9840E4F2-8796-4366-B20B-D20AFFF76710}"/>
                  </a:ext>
                </a:extLst>
              </p14:cNvPr>
              <p14:cNvContentPartPr/>
              <p14:nvPr/>
            </p14:nvContentPartPr>
            <p14:xfrm rot="1912708">
              <a:off x="3512360" y="1438102"/>
              <a:ext cx="2326136" cy="3601405"/>
            </p14:xfrm>
          </p:contentPart>
        </mc:Choice>
        <mc:Fallback xmlns="">
          <p:pic>
            <p:nvPicPr>
              <p:cNvPr id="10" name="잉크 9">
                <a:extLst>
                  <a:ext uri="{FF2B5EF4-FFF2-40B4-BE49-F238E27FC236}">
                    <a16:creationId xmlns:a16="http://schemas.microsoft.com/office/drawing/2014/main" id="{9840E4F2-8796-4366-B20B-D20AFFF7671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 rot="1912708">
                <a:off x="3476363" y="1402102"/>
                <a:ext cx="2397770" cy="3673044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그래픽 10" descr="배지 체크 표시1">
            <a:extLst>
              <a:ext uri="{FF2B5EF4-FFF2-40B4-BE49-F238E27FC236}">
                <a16:creationId xmlns:a16="http://schemas.microsoft.com/office/drawing/2014/main" id="{BE481A0A-C47A-4954-9467-0528CD140F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0318637">
            <a:off x="4451940" y="5294536"/>
            <a:ext cx="450352" cy="450352"/>
          </a:xfrm>
          <a:prstGeom prst="rect">
            <a:avLst/>
          </a:prstGeom>
        </p:spPr>
      </p:pic>
      <p:pic>
        <p:nvPicPr>
          <p:cNvPr id="12" name="그래픽 11" descr="배지 체크 표시1">
            <a:extLst>
              <a:ext uri="{FF2B5EF4-FFF2-40B4-BE49-F238E27FC236}">
                <a16:creationId xmlns:a16="http://schemas.microsoft.com/office/drawing/2014/main" id="{BB592EB2-20D3-426A-AB72-918E4E855D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0318637">
            <a:off x="763603" y="3153675"/>
            <a:ext cx="450352" cy="4503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C59017-840D-46BC-8E50-73905731D5FB}"/>
              </a:ext>
            </a:extLst>
          </p:cNvPr>
          <p:cNvSpPr txBox="1"/>
          <p:nvPr/>
        </p:nvSpPr>
        <p:spPr>
          <a:xfrm rot="20914919">
            <a:off x="4956672" y="3288557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나눔고딕 에코 ExtraBold" panose="020D0904000000000000" pitchFamily="50" charset="-127"/>
                <a:cs typeface="Calibri" panose="020F0502020204030204" pitchFamily="34" charset="0"/>
              </a:rPr>
              <a:t>결정 트리 알고리즘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F12328-2B51-4865-B975-8B6352F4CC1D}"/>
              </a:ext>
            </a:extLst>
          </p:cNvPr>
          <p:cNvSpPr txBox="1"/>
          <p:nvPr/>
        </p:nvSpPr>
        <p:spPr>
          <a:xfrm>
            <a:off x="4458369" y="591077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rPr>
              <a:t>167</a:t>
            </a: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DED9B6-B9C5-4888-9186-99AB8D2ABF20}"/>
              </a:ext>
            </a:extLst>
          </p:cNvPr>
          <p:cNvSpPr txBox="1"/>
          <p:nvPr/>
        </p:nvSpPr>
        <p:spPr>
          <a:xfrm rot="20914919">
            <a:off x="2414020" y="156894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>
                <a:latin typeface="Rix고딕 B" panose="02020603020101020101" pitchFamily="18" charset="-127"/>
                <a:ea typeface="Rix고딕 B" panose="02020603020101020101" pitchFamily="18" charset="-127"/>
              </a:rPr>
              <a:t>분류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DCD578-5B3D-40DC-85C1-39FCC602DF39}"/>
              </a:ext>
            </a:extLst>
          </p:cNvPr>
          <p:cNvSpPr txBox="1"/>
          <p:nvPr/>
        </p:nvSpPr>
        <p:spPr>
          <a:xfrm>
            <a:off x="5209200" y="2595183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>
                <a:solidFill>
                  <a:srgbClr val="0000FF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Calibri" panose="020F0502020204030204" pitchFamily="34" charset="0"/>
              </a:rPr>
              <a:t>남자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8BA542-533A-4471-853C-825CA0630B6B}"/>
              </a:ext>
            </a:extLst>
          </p:cNvPr>
          <p:cNvSpPr txBox="1"/>
          <p:nvPr/>
        </p:nvSpPr>
        <p:spPr>
          <a:xfrm>
            <a:off x="2997394" y="3629055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>
                <a:solidFill>
                  <a:schemeClr val="accent2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Calibri" panose="020F0502020204030204" pitchFamily="34" charset="0"/>
              </a:rPr>
              <a:t>여자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16C6C8-4115-4ED2-B590-18CF32027AE0}"/>
              </a:ext>
            </a:extLst>
          </p:cNvPr>
          <p:cNvSpPr txBox="1"/>
          <p:nvPr/>
        </p:nvSpPr>
        <p:spPr>
          <a:xfrm>
            <a:off x="2940767" y="2057400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>
                <a:solidFill>
                  <a:srgbClr val="0000FF"/>
                </a:solidFill>
                <a:latin typeface="Rix고딕 B" panose="02020603020101020101" pitchFamily="18" charset="-127"/>
                <a:ea typeface="Rix고딕 B" panose="02020603020101020101" pitchFamily="18" charset="-127"/>
                <a:cs typeface="Calibri" panose="020F0502020204030204" pitchFamily="34" charset="0"/>
              </a:rPr>
              <a:t>남자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4BA520-FF57-4B14-9DB3-13AC2EB92963}"/>
              </a:ext>
            </a:extLst>
          </p:cNvPr>
          <p:cNvSpPr txBox="1"/>
          <p:nvPr/>
        </p:nvSpPr>
        <p:spPr>
          <a:xfrm>
            <a:off x="4074669" y="800135"/>
            <a:ext cx="146444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키</a:t>
            </a:r>
            <a:r>
              <a:rPr lang="en-US" altLang="ko-KR" dirty="0">
                <a:latin typeface="Rix고딕 B" panose="02020603020101020101" pitchFamily="18" charset="-127"/>
                <a:ea typeface="Rix고딕 B" panose="02020603020101020101" pitchFamily="18" charset="-127"/>
              </a:rPr>
              <a:t> vs. </a:t>
            </a:r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몸무게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70DFA2-3749-4E41-B029-C004677110FA}"/>
              </a:ext>
            </a:extLst>
          </p:cNvPr>
          <p:cNvSpPr txBox="1"/>
          <p:nvPr/>
        </p:nvSpPr>
        <p:spPr>
          <a:xfrm rot="16200000">
            <a:off x="140497" y="2992663"/>
            <a:ext cx="87075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몸 무게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FC73975-B955-4B78-85E6-437F41CE3C12}"/>
              </a:ext>
            </a:extLst>
          </p:cNvPr>
          <p:cNvSpPr txBox="1"/>
          <p:nvPr/>
        </p:nvSpPr>
        <p:spPr>
          <a:xfrm>
            <a:off x="551187" y="34319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rPr>
              <a:t>68</a:t>
            </a: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1A2700-EFBA-478F-A129-AB3F5E2CBA4C}"/>
              </a:ext>
            </a:extLst>
          </p:cNvPr>
          <p:cNvSpPr txBox="1"/>
          <p:nvPr/>
        </p:nvSpPr>
        <p:spPr>
          <a:xfrm rot="20989407">
            <a:off x="3292569" y="559481"/>
            <a:ext cx="1580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Rix고딕 B" panose="02020603020101020101" pitchFamily="18" charset="-127"/>
                <a:ea typeface="Rix고딕 B" panose="02020603020101020101" pitchFamily="18" charset="-127"/>
              </a:rPr>
              <a:t>Classification</a:t>
            </a:r>
            <a:endParaRPr lang="ko-KR" altLang="en-US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8664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A8DBDAD-E3BB-46EE-AF90-936D9C5A51E1}"/>
              </a:ext>
            </a:extLst>
          </p:cNvPr>
          <p:cNvSpPr/>
          <p:nvPr/>
        </p:nvSpPr>
        <p:spPr>
          <a:xfrm>
            <a:off x="2286000" y="335846"/>
            <a:ext cx="4572000" cy="61863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키, 몸무게, 발 크기, 학년, 성별</a:t>
            </a:r>
          </a:p>
          <a:p>
            <a:r>
              <a:rPr lang="ko-KR" altLang="en-US" dirty="0"/>
              <a:t>166,57,240,1, 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178,92,265,1,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167,80,270,1,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168,52,245,2,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155,60,235,2, 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163,45,230,2, 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160,53,235,3, 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180,77,260,4,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167,71,260,2,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160,51,245,2,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162,53,240,2,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180,82,280,6,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172,90,255,6,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160,51,245,5,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155,66,245,5,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163,54,242,5,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177,88,263,5,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166,82,268,6,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170,53,247,6,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154,59,234,1,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164,47,232,1,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5B1068-A795-4836-B905-EE18A56AE323}"/>
              </a:ext>
            </a:extLst>
          </p:cNvPr>
          <p:cNvSpPr txBox="1"/>
          <p:nvPr/>
        </p:nvSpPr>
        <p:spPr>
          <a:xfrm>
            <a:off x="1124756" y="2244061"/>
            <a:ext cx="809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학습용</a:t>
            </a:r>
            <a:endParaRPr lang="en-US" altLang="ko-KR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r"/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문제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CC1386-634C-473F-924D-0C93605A0FCF}"/>
              </a:ext>
            </a:extLst>
          </p:cNvPr>
          <p:cNvSpPr txBox="1"/>
          <p:nvPr/>
        </p:nvSpPr>
        <p:spPr>
          <a:xfrm>
            <a:off x="1031782" y="5166885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테스트용</a:t>
            </a:r>
            <a:endParaRPr lang="en-US" altLang="ko-KR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r"/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문제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잉크 16">
                <a:extLst>
                  <a:ext uri="{FF2B5EF4-FFF2-40B4-BE49-F238E27FC236}">
                    <a16:creationId xmlns:a16="http://schemas.microsoft.com/office/drawing/2014/main" id="{AEA89509-218C-40BE-98DF-CCADD44C0642}"/>
                  </a:ext>
                </a:extLst>
              </p14:cNvPr>
              <p14:cNvContentPartPr/>
              <p14:nvPr/>
            </p14:nvContentPartPr>
            <p14:xfrm>
              <a:off x="1682541" y="4486371"/>
              <a:ext cx="3221280" cy="116640"/>
            </p14:xfrm>
          </p:contentPart>
        </mc:Choice>
        <mc:Fallback xmlns="">
          <p:pic>
            <p:nvPicPr>
              <p:cNvPr id="17" name="잉크 16">
                <a:extLst>
                  <a:ext uri="{FF2B5EF4-FFF2-40B4-BE49-F238E27FC236}">
                    <a16:creationId xmlns:a16="http://schemas.microsoft.com/office/drawing/2014/main" id="{AEA89509-218C-40BE-98DF-CCADD44C064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46901" y="4450731"/>
                <a:ext cx="329292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잉크 21">
                <a:extLst>
                  <a:ext uri="{FF2B5EF4-FFF2-40B4-BE49-F238E27FC236}">
                    <a16:creationId xmlns:a16="http://schemas.microsoft.com/office/drawing/2014/main" id="{9CD4A37D-2221-4E40-9089-08BE12391E37}"/>
                  </a:ext>
                </a:extLst>
              </p14:cNvPr>
              <p14:cNvContentPartPr/>
              <p14:nvPr/>
            </p14:nvContentPartPr>
            <p14:xfrm rot="279407">
              <a:off x="1972199" y="901974"/>
              <a:ext cx="475204" cy="3330506"/>
            </p14:xfrm>
          </p:contentPart>
        </mc:Choice>
        <mc:Fallback xmlns="">
          <p:pic>
            <p:nvPicPr>
              <p:cNvPr id="22" name="잉크 21">
                <a:extLst>
                  <a:ext uri="{FF2B5EF4-FFF2-40B4-BE49-F238E27FC236}">
                    <a16:creationId xmlns:a16="http://schemas.microsoft.com/office/drawing/2014/main" id="{9CD4A37D-2221-4E40-9089-08BE12391E3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 rot="279407">
                <a:off x="1936586" y="865976"/>
                <a:ext cx="546790" cy="34021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잉크 24">
                <a:extLst>
                  <a:ext uri="{FF2B5EF4-FFF2-40B4-BE49-F238E27FC236}">
                    <a16:creationId xmlns:a16="http://schemas.microsoft.com/office/drawing/2014/main" id="{D0E79568-3DA7-4F54-A0DB-AC05197ABADA}"/>
                  </a:ext>
                </a:extLst>
              </p14:cNvPr>
              <p14:cNvContentPartPr/>
              <p14:nvPr/>
            </p14:nvContentPartPr>
            <p14:xfrm>
              <a:off x="2082861" y="4646211"/>
              <a:ext cx="264600" cy="1687680"/>
            </p14:xfrm>
          </p:contentPart>
        </mc:Choice>
        <mc:Fallback xmlns="">
          <p:pic>
            <p:nvPicPr>
              <p:cNvPr id="25" name="잉크 24">
                <a:extLst>
                  <a:ext uri="{FF2B5EF4-FFF2-40B4-BE49-F238E27FC236}">
                    <a16:creationId xmlns:a16="http://schemas.microsoft.com/office/drawing/2014/main" id="{D0E79568-3DA7-4F54-A0DB-AC05197ABAD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47221" y="4610211"/>
                <a:ext cx="336240" cy="175932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35102E6D-C7DE-47AC-9787-CAF9BB439BD3}"/>
              </a:ext>
            </a:extLst>
          </p:cNvPr>
          <p:cNvSpPr txBox="1"/>
          <p:nvPr/>
        </p:nvSpPr>
        <p:spPr>
          <a:xfrm>
            <a:off x="3994123" y="2244061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정답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00BA8A07-6B96-4DED-87CA-377E00F4901F}"/>
                  </a:ext>
                </a:extLst>
              </p14:cNvPr>
              <p14:cNvContentPartPr/>
              <p14:nvPr/>
            </p14:nvContentPartPr>
            <p14:xfrm>
              <a:off x="3626711" y="606981"/>
              <a:ext cx="365405" cy="3929630"/>
            </p14:xfrm>
          </p:contentPart>
        </mc:Choice>
        <mc:Fallback xmlns=""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00BA8A07-6B96-4DED-87CA-377E00F4901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90711" y="570979"/>
                <a:ext cx="437046" cy="40012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잉크 15">
                <a:extLst>
                  <a:ext uri="{FF2B5EF4-FFF2-40B4-BE49-F238E27FC236}">
                    <a16:creationId xmlns:a16="http://schemas.microsoft.com/office/drawing/2014/main" id="{AF6000A4-4BF4-4768-85B3-FE0BDC240F91}"/>
                  </a:ext>
                </a:extLst>
              </p14:cNvPr>
              <p14:cNvContentPartPr/>
              <p14:nvPr/>
            </p14:nvContentPartPr>
            <p14:xfrm>
              <a:off x="3661031" y="4459370"/>
              <a:ext cx="365405" cy="2061360"/>
            </p14:xfrm>
          </p:contentPart>
        </mc:Choice>
        <mc:Fallback xmlns="">
          <p:pic>
            <p:nvPicPr>
              <p:cNvPr id="16" name="잉크 15">
                <a:extLst>
                  <a:ext uri="{FF2B5EF4-FFF2-40B4-BE49-F238E27FC236}">
                    <a16:creationId xmlns:a16="http://schemas.microsoft.com/office/drawing/2014/main" id="{AF6000A4-4BF4-4768-85B3-FE0BDC240F9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25031" y="4423370"/>
                <a:ext cx="437046" cy="213300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592F718D-522B-4321-92F8-F3411B2992FB}"/>
              </a:ext>
            </a:extLst>
          </p:cNvPr>
          <p:cNvSpPr txBox="1"/>
          <p:nvPr/>
        </p:nvSpPr>
        <p:spPr>
          <a:xfrm>
            <a:off x="4037339" y="5345157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정답</a:t>
            </a:r>
          </a:p>
        </p:txBody>
      </p:sp>
      <p:sp>
        <p:nvSpPr>
          <p:cNvPr id="12" name="슬라이드 번호 개체 틀 1">
            <a:extLst>
              <a:ext uri="{FF2B5EF4-FFF2-40B4-BE49-F238E27FC236}">
                <a16:creationId xmlns:a16="http://schemas.microsoft.com/office/drawing/2014/main" id="{CC44DB8F-8782-4793-B6D5-D2C57922EDC6}"/>
              </a:ext>
            </a:extLst>
          </p:cNvPr>
          <p:cNvSpPr txBox="1">
            <a:spLocks/>
          </p:cNvSpPr>
          <p:nvPr/>
        </p:nvSpPr>
        <p:spPr>
          <a:xfrm>
            <a:off x="6457950" y="6402651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altLang="ko-KR" sz="1200" smtClean="0"/>
              <a:pPr algn="r"/>
              <a:t>18</a:t>
            </a:fld>
            <a:endParaRPr lang="ko-KR" altLang="en-US" sz="120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71A43C7-76EC-4DCF-A705-3D81BA1CB309}"/>
              </a:ext>
            </a:extLst>
          </p:cNvPr>
          <p:cNvSpPr/>
          <p:nvPr/>
        </p:nvSpPr>
        <p:spPr>
          <a:xfrm>
            <a:off x="2347461" y="4510773"/>
            <a:ext cx="1313570" cy="1938215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06836C-D267-43D0-95B1-073839B7DBE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0473" r="17417" b="23884"/>
          <a:stretch/>
        </p:blipFill>
        <p:spPr>
          <a:xfrm>
            <a:off x="1011676" y="661241"/>
            <a:ext cx="816046" cy="64633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7A23879-DD9B-456C-8215-6FAE6FA075E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70709" t="54017"/>
          <a:stretch/>
        </p:blipFill>
        <p:spPr>
          <a:xfrm>
            <a:off x="4406264" y="755342"/>
            <a:ext cx="331471" cy="39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61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A8DBDAD-E3BB-46EE-AF90-936D9C5A51E1}"/>
              </a:ext>
            </a:extLst>
          </p:cNvPr>
          <p:cNvSpPr/>
          <p:nvPr/>
        </p:nvSpPr>
        <p:spPr>
          <a:xfrm>
            <a:off x="2286000" y="335846"/>
            <a:ext cx="4572000" cy="61863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키, 몸무게, 발 크기, 학년, 성별</a:t>
            </a:r>
          </a:p>
          <a:p>
            <a:r>
              <a:rPr lang="ko-KR" altLang="en-US" dirty="0"/>
              <a:t>166,57,240,1, 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178,92,265,1,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167,80,270,1,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168,52,245,2,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155,60,235,2, 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163,45,230,2, 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160,53,235,3, 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180,77,260,4,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167,71,260,2, 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160,51,245,2,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162,53,240,2,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180,82,280,6,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172,90,255,6,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160,51,245,5,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155,66,245,5,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163,54,242,5,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177,88,263,5,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166,82,268,6,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170,53,247,6,</a:t>
            </a:r>
            <a:r>
              <a:rPr lang="en-US" altLang="ko-KR" dirty="0"/>
              <a:t>	</a:t>
            </a:r>
            <a:r>
              <a:rPr lang="ko-KR" altLang="en-US" dirty="0"/>
              <a:t>1</a:t>
            </a:r>
          </a:p>
          <a:p>
            <a:r>
              <a:rPr lang="ko-KR" altLang="en-US" dirty="0"/>
              <a:t>154,59,234,1,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  <a:p>
            <a:r>
              <a:rPr lang="ko-KR" altLang="en-US" dirty="0"/>
              <a:t>164,47,232,1,</a:t>
            </a:r>
            <a:r>
              <a:rPr lang="en-US" altLang="ko-KR" dirty="0"/>
              <a:t>	</a:t>
            </a:r>
            <a:r>
              <a:rPr lang="ko-KR" altLang="en-US" dirty="0"/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5B1068-A795-4836-B905-EE18A56AE323}"/>
              </a:ext>
            </a:extLst>
          </p:cNvPr>
          <p:cNvSpPr txBox="1"/>
          <p:nvPr/>
        </p:nvSpPr>
        <p:spPr>
          <a:xfrm>
            <a:off x="1124756" y="2244061"/>
            <a:ext cx="809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학습용</a:t>
            </a:r>
            <a:endParaRPr lang="en-US" altLang="ko-KR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r"/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문제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CC1386-634C-473F-924D-0C93605A0FCF}"/>
              </a:ext>
            </a:extLst>
          </p:cNvPr>
          <p:cNvSpPr txBox="1"/>
          <p:nvPr/>
        </p:nvSpPr>
        <p:spPr>
          <a:xfrm>
            <a:off x="1031782" y="5166885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테스트용</a:t>
            </a:r>
            <a:endParaRPr lang="en-US" altLang="ko-KR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algn="r"/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문제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잉크 16">
                <a:extLst>
                  <a:ext uri="{FF2B5EF4-FFF2-40B4-BE49-F238E27FC236}">
                    <a16:creationId xmlns:a16="http://schemas.microsoft.com/office/drawing/2014/main" id="{AEA89509-218C-40BE-98DF-CCADD44C0642}"/>
                  </a:ext>
                </a:extLst>
              </p14:cNvPr>
              <p14:cNvContentPartPr/>
              <p14:nvPr/>
            </p14:nvContentPartPr>
            <p14:xfrm>
              <a:off x="1682541" y="4486371"/>
              <a:ext cx="3221280" cy="116640"/>
            </p14:xfrm>
          </p:contentPart>
        </mc:Choice>
        <mc:Fallback xmlns="">
          <p:pic>
            <p:nvPicPr>
              <p:cNvPr id="17" name="잉크 16">
                <a:extLst>
                  <a:ext uri="{FF2B5EF4-FFF2-40B4-BE49-F238E27FC236}">
                    <a16:creationId xmlns:a16="http://schemas.microsoft.com/office/drawing/2014/main" id="{AEA89509-218C-40BE-98DF-CCADD44C064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46901" y="4450731"/>
                <a:ext cx="329292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잉크 21">
                <a:extLst>
                  <a:ext uri="{FF2B5EF4-FFF2-40B4-BE49-F238E27FC236}">
                    <a16:creationId xmlns:a16="http://schemas.microsoft.com/office/drawing/2014/main" id="{9CD4A37D-2221-4E40-9089-08BE12391E37}"/>
                  </a:ext>
                </a:extLst>
              </p14:cNvPr>
              <p14:cNvContentPartPr/>
              <p14:nvPr/>
            </p14:nvContentPartPr>
            <p14:xfrm rot="279407">
              <a:off x="1972199" y="901974"/>
              <a:ext cx="475204" cy="3330506"/>
            </p14:xfrm>
          </p:contentPart>
        </mc:Choice>
        <mc:Fallback xmlns="">
          <p:pic>
            <p:nvPicPr>
              <p:cNvPr id="22" name="잉크 21">
                <a:extLst>
                  <a:ext uri="{FF2B5EF4-FFF2-40B4-BE49-F238E27FC236}">
                    <a16:creationId xmlns:a16="http://schemas.microsoft.com/office/drawing/2014/main" id="{9CD4A37D-2221-4E40-9089-08BE12391E3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 rot="279407">
                <a:off x="1936586" y="865976"/>
                <a:ext cx="546790" cy="34021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잉크 24">
                <a:extLst>
                  <a:ext uri="{FF2B5EF4-FFF2-40B4-BE49-F238E27FC236}">
                    <a16:creationId xmlns:a16="http://schemas.microsoft.com/office/drawing/2014/main" id="{D0E79568-3DA7-4F54-A0DB-AC05197ABADA}"/>
                  </a:ext>
                </a:extLst>
              </p14:cNvPr>
              <p14:cNvContentPartPr/>
              <p14:nvPr/>
            </p14:nvContentPartPr>
            <p14:xfrm>
              <a:off x="2082861" y="4646211"/>
              <a:ext cx="264600" cy="1687680"/>
            </p14:xfrm>
          </p:contentPart>
        </mc:Choice>
        <mc:Fallback xmlns="">
          <p:pic>
            <p:nvPicPr>
              <p:cNvPr id="25" name="잉크 24">
                <a:extLst>
                  <a:ext uri="{FF2B5EF4-FFF2-40B4-BE49-F238E27FC236}">
                    <a16:creationId xmlns:a16="http://schemas.microsoft.com/office/drawing/2014/main" id="{D0E79568-3DA7-4F54-A0DB-AC05197ABAD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47221" y="4610211"/>
                <a:ext cx="336240" cy="175932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35102E6D-C7DE-47AC-9787-CAF9BB439BD3}"/>
              </a:ext>
            </a:extLst>
          </p:cNvPr>
          <p:cNvSpPr txBox="1"/>
          <p:nvPr/>
        </p:nvSpPr>
        <p:spPr>
          <a:xfrm>
            <a:off x="3994123" y="2244061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정답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00BA8A07-6B96-4DED-87CA-377E00F4901F}"/>
                  </a:ext>
                </a:extLst>
              </p14:cNvPr>
              <p14:cNvContentPartPr/>
              <p14:nvPr/>
            </p14:nvContentPartPr>
            <p14:xfrm>
              <a:off x="3626711" y="606981"/>
              <a:ext cx="365405" cy="3929630"/>
            </p14:xfrm>
          </p:contentPart>
        </mc:Choice>
        <mc:Fallback xmlns=""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00BA8A07-6B96-4DED-87CA-377E00F4901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90711" y="570979"/>
                <a:ext cx="437046" cy="40012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잉크 15">
                <a:extLst>
                  <a:ext uri="{FF2B5EF4-FFF2-40B4-BE49-F238E27FC236}">
                    <a16:creationId xmlns:a16="http://schemas.microsoft.com/office/drawing/2014/main" id="{AF6000A4-4BF4-4768-85B3-FE0BDC240F91}"/>
                  </a:ext>
                </a:extLst>
              </p14:cNvPr>
              <p14:cNvContentPartPr/>
              <p14:nvPr/>
            </p14:nvContentPartPr>
            <p14:xfrm>
              <a:off x="3661031" y="4459370"/>
              <a:ext cx="365405" cy="2061360"/>
            </p14:xfrm>
          </p:contentPart>
        </mc:Choice>
        <mc:Fallback xmlns="">
          <p:pic>
            <p:nvPicPr>
              <p:cNvPr id="16" name="잉크 15">
                <a:extLst>
                  <a:ext uri="{FF2B5EF4-FFF2-40B4-BE49-F238E27FC236}">
                    <a16:creationId xmlns:a16="http://schemas.microsoft.com/office/drawing/2014/main" id="{AF6000A4-4BF4-4768-85B3-FE0BDC240F9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25031" y="4423370"/>
                <a:ext cx="437046" cy="213300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592F718D-522B-4321-92F8-F3411B2992FB}"/>
              </a:ext>
            </a:extLst>
          </p:cNvPr>
          <p:cNvSpPr txBox="1"/>
          <p:nvPr/>
        </p:nvSpPr>
        <p:spPr>
          <a:xfrm>
            <a:off x="4037339" y="5345157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Rix고딕 B" panose="02020603020101020101" pitchFamily="18" charset="-127"/>
                <a:ea typeface="Rix고딕 B" panose="02020603020101020101" pitchFamily="18" charset="-127"/>
              </a:rPr>
              <a:t>정답</a:t>
            </a:r>
          </a:p>
        </p:txBody>
      </p:sp>
      <p:sp>
        <p:nvSpPr>
          <p:cNvPr id="12" name="슬라이드 번호 개체 틀 1">
            <a:extLst>
              <a:ext uri="{FF2B5EF4-FFF2-40B4-BE49-F238E27FC236}">
                <a16:creationId xmlns:a16="http://schemas.microsoft.com/office/drawing/2014/main" id="{CC44DB8F-8782-4793-B6D5-D2C57922EDC6}"/>
              </a:ext>
            </a:extLst>
          </p:cNvPr>
          <p:cNvSpPr txBox="1">
            <a:spLocks/>
          </p:cNvSpPr>
          <p:nvPr/>
        </p:nvSpPr>
        <p:spPr>
          <a:xfrm>
            <a:off x="6457950" y="6402651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altLang="ko-KR" sz="1200" smtClean="0"/>
              <a:pPr algn="r"/>
              <a:t>19</a:t>
            </a:fld>
            <a:endParaRPr lang="ko-KR" altLang="en-US" sz="120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748FD2-3180-4C89-97D2-59E1F9C74772}"/>
              </a:ext>
            </a:extLst>
          </p:cNvPr>
          <p:cNvSpPr/>
          <p:nvPr/>
        </p:nvSpPr>
        <p:spPr>
          <a:xfrm>
            <a:off x="4865473" y="758265"/>
            <a:ext cx="397707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youngJa</a:t>
            </a:r>
            <a:r>
              <a:rPr lang="ko-KR" altLang="en-US" sz="2000" dirty="0">
                <a:latin typeface="Rix고딕 B" panose="02020603020101020101" pitchFamily="18" charset="-127"/>
                <a:ea typeface="Rix고딕 B" panose="02020603020101020101" pitchFamily="18" charset="-127"/>
              </a:rPr>
              <a:t> = </a:t>
            </a:r>
            <a:r>
              <a:rPr lang="ko-KR" altLang="en-US" sz="2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svm.SVC</a:t>
            </a:r>
            <a:r>
              <a:rPr lang="ko-KR" altLang="en-US" sz="2000" dirty="0">
                <a:latin typeface="Rix고딕 B" panose="02020603020101020101" pitchFamily="18" charset="-127"/>
                <a:ea typeface="Rix고딕 B" panose="02020603020101020101" pitchFamily="18" charset="-127"/>
              </a:rPr>
              <a:t>()</a:t>
            </a:r>
          </a:p>
          <a:p>
            <a:r>
              <a:rPr lang="en-US" altLang="ko-KR" sz="2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youngJa</a:t>
            </a:r>
            <a:r>
              <a:rPr lang="ko-KR" altLang="en-US" sz="2000" dirty="0">
                <a:latin typeface="Rix고딕 B" panose="02020603020101020101" pitchFamily="18" charset="-127"/>
                <a:ea typeface="Rix고딕 B" panose="02020603020101020101" pitchFamily="18" charset="-127"/>
              </a:rPr>
              <a:t>.</a:t>
            </a:r>
            <a:r>
              <a:rPr lang="ko-KR" altLang="en-US" sz="2400" dirty="0" err="1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fit</a:t>
            </a:r>
            <a:r>
              <a:rPr lang="ko-KR" altLang="en-US" sz="2000" dirty="0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en-US" altLang="ko-KR" sz="2000" dirty="0">
                <a:solidFill>
                  <a:srgbClr val="00B05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‘</a:t>
            </a:r>
            <a:r>
              <a:rPr lang="ko-KR" altLang="en-US" sz="2000" dirty="0">
                <a:solidFill>
                  <a:srgbClr val="00B05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학습용문제</a:t>
            </a:r>
            <a:r>
              <a:rPr lang="en-US" altLang="ko-KR" sz="2000" dirty="0">
                <a:solidFill>
                  <a:srgbClr val="00B05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’</a:t>
            </a:r>
            <a:r>
              <a:rPr lang="ko-KR" altLang="en-US" sz="2000" dirty="0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en-US" altLang="ko-KR" sz="2000" dirty="0">
                <a:solidFill>
                  <a:srgbClr val="00B05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‘</a:t>
            </a:r>
            <a:r>
              <a:rPr lang="ko-KR" altLang="en-US" sz="2000" dirty="0">
                <a:solidFill>
                  <a:srgbClr val="00B05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정답</a:t>
            </a:r>
            <a:r>
              <a:rPr lang="en-US" altLang="ko-KR" sz="2000" dirty="0">
                <a:solidFill>
                  <a:srgbClr val="00B05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’</a:t>
            </a:r>
            <a:r>
              <a:rPr lang="ko-KR" altLang="en-US" sz="20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  <a:endParaRPr lang="en-US" altLang="ko-KR" sz="2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r>
              <a:rPr lang="en-US" altLang="ko-KR" sz="2000" dirty="0">
                <a:latin typeface="Rix고딕 B" panose="02020603020101020101" pitchFamily="18" charset="-127"/>
                <a:ea typeface="Rix고딕 B" panose="02020603020101020101" pitchFamily="18" charset="-127"/>
              </a:rPr>
              <a:t>prediction=</a:t>
            </a:r>
            <a:r>
              <a:rPr lang="en-US" altLang="ko-KR" sz="2000" dirty="0" err="1">
                <a:latin typeface="Rix고딕 B" panose="02020603020101020101" pitchFamily="18" charset="-127"/>
                <a:ea typeface="Rix고딕 B" panose="02020603020101020101" pitchFamily="18" charset="-127"/>
              </a:rPr>
              <a:t>youngJa.</a:t>
            </a:r>
            <a:r>
              <a:rPr lang="en-US" altLang="ko-KR" sz="2400" dirty="0" err="1">
                <a:solidFill>
                  <a:srgbClr val="FF0000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predict</a:t>
            </a:r>
            <a:r>
              <a:rPr lang="en-US" altLang="ko-KR" sz="2000" dirty="0">
                <a:latin typeface="Rix고딕 B" panose="02020603020101020101" pitchFamily="18" charset="-127"/>
                <a:ea typeface="Rix고딕 B" panose="02020603020101020101" pitchFamily="18" charset="-127"/>
              </a:rPr>
              <a:t>(‘</a:t>
            </a:r>
            <a:r>
              <a:rPr lang="ko-KR" altLang="en-US" sz="2000" dirty="0">
                <a:solidFill>
                  <a:schemeClr val="accent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테스트용 문제</a:t>
            </a:r>
            <a:r>
              <a:rPr lang="en-US" altLang="ko-KR" sz="2000" dirty="0">
                <a:solidFill>
                  <a:schemeClr val="accent2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’</a:t>
            </a:r>
            <a:r>
              <a:rPr lang="en-US" altLang="ko-KR" sz="2000" dirty="0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  <a:endParaRPr lang="ko-KR" altLang="en-US" sz="20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F0BF496-AF23-49BC-80D9-4A49FBE31E60}"/>
              </a:ext>
            </a:extLst>
          </p:cNvPr>
          <p:cNvSpPr/>
          <p:nvPr/>
        </p:nvSpPr>
        <p:spPr>
          <a:xfrm>
            <a:off x="2347461" y="4510773"/>
            <a:ext cx="1313570" cy="1938215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59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090F628-BA77-4FDF-987A-B8EAC25E7DA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2</a:t>
            </a:fld>
            <a:endParaRPr lang="ko-KR" altLang="en-US"/>
          </a:p>
        </p:txBody>
      </p:sp>
      <p:pic>
        <p:nvPicPr>
          <p:cNvPr id="3074" name="Picture 2" descr="children's bookì ëí ì´ë¯¸ì§ ê²ìê²°ê³¼">
            <a:extLst>
              <a:ext uri="{FF2B5EF4-FFF2-40B4-BE49-F238E27FC236}">
                <a16:creationId xmlns:a16="http://schemas.microsoft.com/office/drawing/2014/main" id="{36F7CA39-4371-4E28-B2BB-02D61C8AE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3996930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A1EBF0F5-7A9C-4BA7-84D3-5E4E52ABE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61" y="465506"/>
            <a:ext cx="7238093" cy="850900"/>
          </a:xfrm>
        </p:spPr>
        <p:txBody>
          <a:bodyPr>
            <a:normAutofit/>
          </a:bodyPr>
          <a:lstStyle/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분류 알고리즘</a:t>
            </a:r>
            <a:endParaRPr lang="ko-KR" altLang="en-US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ECE7F1-32A1-4220-A1C2-EE631304F0AB}"/>
              </a:ext>
            </a:extLst>
          </p:cNvPr>
          <p:cNvSpPr txBox="1"/>
          <p:nvPr/>
        </p:nvSpPr>
        <p:spPr>
          <a:xfrm>
            <a:off x="844474" y="1506907"/>
            <a:ext cx="668662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554" marR="0" lvl="0" indent="-182554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SVC (</a:t>
            </a: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서포트벡터머신</a:t>
            </a: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182554" marR="0" lvl="0" indent="-182554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DecisionTreeClassifier (</a:t>
            </a: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결정트리</a:t>
            </a: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182554" marR="0" lvl="0" indent="-182554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RandomForestClassifier (</a:t>
            </a: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랜덤포레스트</a:t>
            </a: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182554" marR="0" lvl="0" indent="-182554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XGBClassifier (XGBoost, eXtreme Gradient Boosting, </a:t>
            </a: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맑은 고딕" panose="020B0503020000020004" pitchFamily="50" charset="-127"/>
                <a:cs typeface="+mn-cs"/>
              </a:rPr>
              <a:t>Boosting or Additive Training) </a:t>
            </a: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부스팅</a:t>
            </a: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)</a:t>
            </a:r>
            <a:endParaRPr kumimoji="0" lang="en-US" altLang="ko-KR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맑은 고딕" panose="020B0503020000020004" pitchFamily="50" charset="-127"/>
              <a:cs typeface="+mn-cs"/>
            </a:endParaRPr>
          </a:p>
          <a:p>
            <a:pPr marL="182554" marR="0" lvl="0" indent="-182554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LogisticRegression (</a:t>
            </a: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Rix고딕 B" panose="02020603020101020101" pitchFamily="18" charset="-127"/>
                <a:ea typeface="Rix고딕 B" panose="02020603020101020101" pitchFamily="18" charset="-127"/>
                <a:cs typeface="+mn-cs"/>
              </a:rPr>
              <a:t>논리회귀</a:t>
            </a: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182554" marR="0" lvl="0" indent="-182554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Multilayer Neural Networks </a:t>
            </a:r>
          </a:p>
          <a:p>
            <a:pPr marL="182554" marR="0" lvl="0" indent="-182554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CNN/RCNN/GCNN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  <a:p>
            <a:pPr marL="182554" marR="0" lvl="0" indent="-182554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FF76C010-89A8-4CB9-8835-A0116DC85827}"/>
              </a:ext>
            </a:extLst>
          </p:cNvPr>
          <p:cNvSpPr txBox="1">
            <a:spLocks/>
          </p:cNvSpPr>
          <p:nvPr/>
        </p:nvSpPr>
        <p:spPr>
          <a:xfrm>
            <a:off x="6457951" y="6402653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1D8582C-32AB-48E5-96D8-2260FAC2B52D}"/>
              </a:ext>
            </a:extLst>
          </p:cNvPr>
          <p:cNvSpPr/>
          <p:nvPr/>
        </p:nvSpPr>
        <p:spPr>
          <a:xfrm>
            <a:off x="771524" y="4135227"/>
            <a:ext cx="6896819" cy="1266825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0FB5D95-60DD-43A6-B5BF-569351735C55}"/>
              </a:ext>
            </a:extLst>
          </p:cNvPr>
          <p:cNvSpPr/>
          <p:nvPr/>
        </p:nvSpPr>
        <p:spPr>
          <a:xfrm>
            <a:off x="590552" y="1438271"/>
            <a:ext cx="7293002" cy="4091984"/>
          </a:xfrm>
          <a:prstGeom prst="rect">
            <a:avLst/>
          </a:prstGeom>
          <a:noFill/>
          <a:ln w="381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076E7CA-3561-4697-BB95-8EFC21B0F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5553" y="4275644"/>
            <a:ext cx="1429485" cy="98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CE126B3-C89B-41F5-9BE7-91B140284279}"/>
              </a:ext>
            </a:extLst>
          </p:cNvPr>
          <p:cNvSpPr txBox="1"/>
          <p:nvPr/>
        </p:nvSpPr>
        <p:spPr>
          <a:xfrm>
            <a:off x="6084168" y="1015710"/>
            <a:ext cx="2057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Machine Learning</a:t>
            </a: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DC742C-0ADD-46A0-976B-FE04A982E138}"/>
              </a:ext>
            </a:extLst>
          </p:cNvPr>
          <p:cNvSpPr txBox="1"/>
          <p:nvPr/>
        </p:nvSpPr>
        <p:spPr>
          <a:xfrm>
            <a:off x="6034861" y="4102487"/>
            <a:ext cx="1574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Deep Learning</a:t>
            </a: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9480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0D13D29-34E1-4B0C-93E2-CACDA058F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103437"/>
            <a:ext cx="7886700" cy="1325563"/>
          </a:xfrm>
        </p:spPr>
        <p:txBody>
          <a:bodyPr/>
          <a:lstStyle/>
          <a:p>
            <a:pPr algn="ctr"/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코드 추상화와 </a:t>
            </a:r>
            <a:br>
              <a:rPr lang="en-US" altLang="ko-KR">
                <a:latin typeface="Rix고딕 B" panose="02020603020101020101" pitchFamily="18" charset="-127"/>
                <a:ea typeface="Rix고딕 B" panose="02020603020101020101" pitchFamily="18" charset="-127"/>
              </a:rPr>
            </a:b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재사용</a:t>
            </a:r>
          </a:p>
        </p:txBody>
      </p:sp>
    </p:spTree>
    <p:extLst>
      <p:ext uri="{BB962C8B-B14F-4D97-AF65-F5344CB8AC3E}">
        <p14:creationId xmlns:p14="http://schemas.microsoft.com/office/powerpoint/2010/main" val="39786021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43EFFD-D1FD-40BC-B423-101EBC57B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머신러닝 절차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A8833C-41B7-427A-BCB6-47F5A2BF4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440" y="1825625"/>
            <a:ext cx="7740909" cy="4351338"/>
          </a:xfrm>
        </p:spPr>
        <p:txBody>
          <a:bodyPr/>
          <a:lstStyle/>
          <a:p>
            <a:pPr marL="447675" indent="-447675">
              <a:buFont typeface="+mj-lt"/>
              <a:buAutoNum type="arabicPeriod"/>
            </a:pPr>
            <a:r>
              <a:rPr lang="en-US" altLang="ko-KR">
                <a:latin typeface="Rix고딕 B" panose="02020603020101020101" pitchFamily="18" charset="-127"/>
                <a:ea typeface="Rix고딕 B" panose="02020603020101020101" pitchFamily="18" charset="-127"/>
              </a:rPr>
              <a:t>CSV </a:t>
            </a: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파일 로드</a:t>
            </a:r>
            <a:endParaRPr lang="en-US" altLang="ko-KR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447675" indent="-447675">
              <a:buFont typeface="+mj-lt"/>
              <a:buAutoNum type="arabicPeriod"/>
            </a:pP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데이터 시각화와 분석</a:t>
            </a:r>
            <a:endParaRPr lang="en-US" altLang="ko-KR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447675" indent="-447675">
              <a:buFont typeface="+mj-lt"/>
              <a:buAutoNum type="arabicPeriod"/>
            </a:pP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데이터 전처리 </a:t>
            </a:r>
            <a:r>
              <a:rPr lang="en-US" altLang="ko-KR">
                <a:latin typeface="Rix고딕 B" panose="02020603020101020101" pitchFamily="18" charset="-127"/>
                <a:ea typeface="Rix고딕 B" panose="02020603020101020101" pitchFamily="18" charset="-127"/>
              </a:rPr>
              <a:t>(</a:t>
            </a: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정규화</a:t>
            </a:r>
            <a:r>
              <a:rPr lang="en-US" altLang="ko-KR">
                <a:latin typeface="Rix고딕 B" panose="02020603020101020101" pitchFamily="18" charset="-127"/>
                <a:ea typeface="Rix고딕 B" panose="02020603020101020101" pitchFamily="18" charset="-127"/>
              </a:rPr>
              <a:t>, </a:t>
            </a: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데이터 균형</a:t>
            </a:r>
            <a:r>
              <a:rPr lang="en-US" altLang="ko-KR">
                <a:latin typeface="Rix고딕 B" panose="02020603020101020101" pitchFamily="18" charset="-127"/>
                <a:ea typeface="Rix고딕 B" panose="02020603020101020101" pitchFamily="18" charset="-127"/>
              </a:rPr>
              <a:t>)</a:t>
            </a:r>
          </a:p>
          <a:p>
            <a:pPr marL="447675" indent="-447675">
              <a:buFont typeface="+mj-lt"/>
              <a:buAutoNum type="arabicPeriod"/>
            </a:pP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특징 상관관계 분석</a:t>
            </a:r>
            <a:endParaRPr lang="en-US" altLang="ko-KR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447675" indent="-447675">
              <a:buFont typeface="+mj-lt"/>
              <a:buAutoNum type="arabicPeriod"/>
            </a:pP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데이터 분할</a:t>
            </a:r>
            <a:endParaRPr lang="en-US" altLang="ko-KR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447675" indent="-447675">
              <a:buFont typeface="+mj-lt"/>
              <a:buAutoNum type="arabicPeriod"/>
            </a:pPr>
            <a:r>
              <a:rPr lang="en-US" altLang="ko-KR">
                <a:latin typeface="Rix고딕 B" panose="02020603020101020101" pitchFamily="18" charset="-127"/>
                <a:ea typeface="Rix고딕 B" panose="02020603020101020101" pitchFamily="18" charset="-127"/>
              </a:rPr>
              <a:t>ML </a:t>
            </a: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알고리즘을 이용한 분류</a:t>
            </a:r>
            <a:r>
              <a:rPr lang="en-US" altLang="ko-KR">
                <a:latin typeface="Rix고딕 B" panose="02020603020101020101" pitchFamily="18" charset="-127"/>
                <a:ea typeface="Rix고딕 B" panose="02020603020101020101" pitchFamily="18" charset="-127"/>
              </a:rPr>
              <a:t>/</a:t>
            </a: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예측</a:t>
            </a:r>
            <a:endParaRPr lang="en-US" altLang="ko-KR">
              <a:latin typeface="Rix고딕 B" panose="02020603020101020101" pitchFamily="18" charset="-127"/>
              <a:ea typeface="Rix고딕 B" panose="02020603020101020101" pitchFamily="18" charset="-127"/>
            </a:endParaRPr>
          </a:p>
          <a:p>
            <a:pPr marL="447675" indent="-447675">
              <a:buFont typeface="+mj-lt"/>
              <a:buAutoNum type="arabicPeriod"/>
            </a:pPr>
            <a:r>
              <a:rPr lang="ko-KR" altLang="en-US">
                <a:latin typeface="Rix고딕 B" panose="02020603020101020101" pitchFamily="18" charset="-127"/>
                <a:ea typeface="Rix고딕 B" panose="02020603020101020101" pitchFamily="18" charset="-127"/>
              </a:rPr>
              <a:t>평가 및 결론</a:t>
            </a:r>
          </a:p>
        </p:txBody>
      </p:sp>
    </p:spTree>
    <p:extLst>
      <p:ext uri="{BB962C8B-B14F-4D97-AF65-F5344CB8AC3E}">
        <p14:creationId xmlns:p14="http://schemas.microsoft.com/office/powerpoint/2010/main" val="3804406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76B9135-569C-42D6-841C-685E38250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" y="0"/>
            <a:ext cx="9139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495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0E5CC46-2FDD-45B1-B7D1-0AF782DEB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" y="0"/>
            <a:ext cx="9139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306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58E8E4A-EC88-4960-9072-8200065C9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28"/>
            <a:ext cx="9144000" cy="686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91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4D506D3-4FCD-42E1-8D54-9CCA3F31D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" y="0"/>
            <a:ext cx="9139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0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6" name="Picture 4" descr="ê³µë¶íë ìê¸°ì ëí ì´ë¯¸ì§ ê²ìê²°ê³¼">
            <a:extLst>
              <a:ext uri="{FF2B5EF4-FFF2-40B4-BE49-F238E27FC236}">
                <a16:creationId xmlns:a16="http://schemas.microsoft.com/office/drawing/2014/main" id="{BD55668A-7F16-4605-937E-56AD3C690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24" y="635001"/>
            <a:ext cx="8375752" cy="55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4867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80C6D2E-3B62-41F8-BA75-9E907F4677E4}"/>
              </a:ext>
            </a:extLst>
          </p:cNvPr>
          <p:cNvSpPr/>
          <p:nvPr/>
        </p:nvSpPr>
        <p:spPr>
          <a:xfrm>
            <a:off x="2590848" y="2329645"/>
            <a:ext cx="3962303" cy="14157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b="1">
                <a:solidFill>
                  <a:schemeClr val="accent2">
                    <a:lumMod val="60000"/>
                    <a:lumOff val="40000"/>
                  </a:schemeClr>
                </a:solidFill>
                <a:latin typeface="+mn-ea"/>
              </a:rPr>
              <a:t>지도</a:t>
            </a:r>
            <a:r>
              <a:rPr lang="ko-KR" altLang="en-US" sz="5400" b="1">
                <a:latin typeface="+mn-ea"/>
              </a:rPr>
              <a:t>학습</a:t>
            </a:r>
            <a:endParaRPr lang="en-US" altLang="ko-KR" sz="4000" b="1">
              <a:latin typeface="+mn-ea"/>
            </a:endParaRPr>
          </a:p>
          <a:p>
            <a:pPr algn="ctr"/>
            <a:r>
              <a:rPr lang="en-US" altLang="ko-KR" sz="3200">
                <a:solidFill>
                  <a:schemeClr val="accent2">
                    <a:lumMod val="60000"/>
                    <a:lumOff val="40000"/>
                  </a:schemeClr>
                </a:solidFill>
                <a:latin typeface="+mn-ea"/>
              </a:rPr>
              <a:t>Supervised</a:t>
            </a:r>
            <a:r>
              <a:rPr lang="en-US" altLang="ko-KR" sz="3200">
                <a:latin typeface="+mn-ea"/>
              </a:rPr>
              <a:t> Learning</a:t>
            </a:r>
            <a:endParaRPr lang="ko-KR" altLang="en-US" sz="3200">
              <a:latin typeface="+mn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A5BC04FD-922E-4E08-BB1E-E204D746FD3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86CB4B4D-7CA3-9044-876B-883B54F8677D}" type="slidenum">
              <a:rPr lang="en-US" altLang="ko-KR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486801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F6364A-B358-4BEE-B158-0734D2C93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03651" y="1570814"/>
            <a:ext cx="0" cy="3710227"/>
          </a:xfrm>
          <a:prstGeom prst="line">
            <a:avLst/>
          </a:prstGeom>
          <a:ln w="19050">
            <a:solidFill>
              <a:srgbClr val="F5C6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37D68081-C796-4952-8043-E630038B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881" y="2492801"/>
            <a:ext cx="5257047" cy="186625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9D80CBD-156A-41E5-9308-F9DFA1698AA7}"/>
              </a:ext>
            </a:extLst>
          </p:cNvPr>
          <p:cNvSpPr txBox="1"/>
          <p:nvPr/>
        </p:nvSpPr>
        <p:spPr>
          <a:xfrm>
            <a:off x="1260008" y="2148653"/>
            <a:ext cx="140775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키</a:t>
            </a:r>
            <a:endParaRPr lang="en-US" altLang="ko-KR" sz="3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r"/>
            <a:r>
              <a:rPr lang="ko-KR" altLang="en-US" sz="3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몸무게</a:t>
            </a:r>
            <a:endParaRPr lang="en-US" altLang="ko-KR" sz="3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r"/>
            <a:r>
              <a:rPr lang="ko-KR" altLang="en-US" sz="32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발 크기</a:t>
            </a:r>
            <a:endParaRPr lang="en-US" altLang="ko-KR" sz="32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r"/>
            <a:r>
              <a:rPr lang="ko-KR" altLang="en-US" sz="32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학년</a:t>
            </a:r>
            <a:endParaRPr lang="en-US" altLang="ko-KR" sz="32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r"/>
            <a:r>
              <a:rPr lang="ko-KR" altLang="en-US" sz="320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성별</a:t>
            </a:r>
            <a:endParaRPr lang="ko-KR" altLang="en-US" sz="32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BDF77705-120F-423D-942F-2AB0633731D1}"/>
              </a:ext>
            </a:extLst>
          </p:cNvPr>
          <p:cNvSpPr txBox="1">
            <a:spLocks/>
          </p:cNvSpPr>
          <p:nvPr/>
        </p:nvSpPr>
        <p:spPr>
          <a:xfrm>
            <a:off x="6457950" y="6402651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altLang="ko-KR" sz="1200" smtClean="0"/>
              <a:pPr algn="r"/>
              <a:t>9</a:t>
            </a:fld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1317173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1_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2572</TotalTime>
  <Words>454</Words>
  <Application>Microsoft Office PowerPoint</Application>
  <PresentationFormat>화면 슬라이드 쇼(4:3)</PresentationFormat>
  <Paragraphs>148</Paragraphs>
  <Slides>22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22</vt:i4>
      </vt:variant>
    </vt:vector>
  </HeadingPairs>
  <TitlesOfParts>
    <vt:vector size="35" baseType="lpstr">
      <vt:lpstr>Rix고딕 B</vt:lpstr>
      <vt:lpstr>나눔명조</vt:lpstr>
      <vt:lpstr>나눔스퀘어</vt:lpstr>
      <vt:lpstr>나눔스퀘어 Bold</vt:lpstr>
      <vt:lpstr>나눔스퀘어라운드 ExtraBold</vt:lpstr>
      <vt:lpstr>맑은 고딕</vt:lpstr>
      <vt:lpstr>Abadi</vt:lpstr>
      <vt:lpstr>Arial</vt:lpstr>
      <vt:lpstr>Calibri</vt:lpstr>
      <vt:lpstr>Calibri Light</vt:lpstr>
      <vt:lpstr>Office Theme</vt:lpstr>
      <vt:lpstr>1_Office Theme</vt:lpstr>
      <vt:lpstr>Office 테마</vt:lpstr>
      <vt:lpstr>AI와 머신러닝 분류(Classification)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분류 알고리즘</vt:lpstr>
      <vt:lpstr>코드 추상화와  재사용</vt:lpstr>
      <vt:lpstr>머신러닝 절차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인공지능</dc:title>
  <dc:creator>변 영철</dc:creator>
  <cp:lastModifiedBy>Byun Yungcheol</cp:lastModifiedBy>
  <cp:revision>15</cp:revision>
  <dcterms:created xsi:type="dcterms:W3CDTF">2019-09-04T11:15:14Z</dcterms:created>
  <dcterms:modified xsi:type="dcterms:W3CDTF">2020-10-15T08:58:34Z</dcterms:modified>
</cp:coreProperties>
</file>